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7" r:id="rId2"/>
    <p:sldId id="256" r:id="rId3"/>
    <p:sldId id="258" r:id="rId4"/>
    <p:sldId id="269" r:id="rId5"/>
    <p:sldId id="259" r:id="rId6"/>
    <p:sldId id="260" r:id="rId7"/>
    <p:sldId id="261" r:id="rId8"/>
    <p:sldId id="262" r:id="rId9"/>
    <p:sldId id="263" r:id="rId10"/>
    <p:sldId id="265" r:id="rId11"/>
    <p:sldId id="264" r:id="rId12"/>
    <p:sldId id="266" r:id="rId13"/>
    <p:sldId id="267" r:id="rId14"/>
    <p:sldId id="268" r:id="rId15"/>
    <p:sldId id="270" r:id="rId16"/>
  </p:sldIdLst>
  <p:sldSz cx="12192000" cy="6858000"/>
  <p:notesSz cx="6669088" cy="9928225"/>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sz="quarter" idx="1"/>
          </p:nvPr>
        </p:nvSpPr>
        <p:spPr>
          <a:xfrm>
            <a:off x="3777607" y="0"/>
            <a:ext cx="2889938" cy="498135"/>
          </a:xfrm>
          <a:prstGeom prst="rect">
            <a:avLst/>
          </a:prstGeom>
        </p:spPr>
        <p:txBody>
          <a:bodyPr vert="horz" lIns="91440" tIns="45720" rIns="91440" bIns="45720" rtlCol="0"/>
          <a:lstStyle>
            <a:lvl1pPr algn="r">
              <a:defRPr sz="1200"/>
            </a:lvl1pPr>
          </a:lstStyle>
          <a:p>
            <a:fld id="{BCE70045-B1E9-4863-A952-4AE9E9D5493C}" type="datetimeFigureOut">
              <a:rPr lang="lv-LV" smtClean="0"/>
              <a:t>22.07.2021</a:t>
            </a:fld>
            <a:endParaRPr lang="lv-LV"/>
          </a:p>
        </p:txBody>
      </p:sp>
      <p:sp>
        <p:nvSpPr>
          <p:cNvPr id="4" name="Kājenes vietturis 3"/>
          <p:cNvSpPr>
            <a:spLocks noGrp="1"/>
          </p:cNvSpPr>
          <p:nvPr>
            <p:ph type="ftr" sz="quarter" idx="2"/>
          </p:nvPr>
        </p:nvSpPr>
        <p:spPr>
          <a:xfrm>
            <a:off x="0" y="9430091"/>
            <a:ext cx="2889938" cy="498134"/>
          </a:xfrm>
          <a:prstGeom prst="rect">
            <a:avLst/>
          </a:prstGeom>
        </p:spPr>
        <p:txBody>
          <a:bodyPr vert="horz" lIns="91440" tIns="45720" rIns="91440" bIns="45720" rtlCol="0" anchor="b"/>
          <a:lstStyle>
            <a:lvl1pPr algn="l">
              <a:defRPr sz="1200"/>
            </a:lvl1pPr>
          </a:lstStyle>
          <a:p>
            <a:endParaRPr lang="lv-LV"/>
          </a:p>
        </p:txBody>
      </p:sp>
      <p:sp>
        <p:nvSpPr>
          <p:cNvPr id="5" name="Slaida numura vietturis 4"/>
          <p:cNvSpPr>
            <a:spLocks noGrp="1"/>
          </p:cNvSpPr>
          <p:nvPr>
            <p:ph type="sldNum" sz="quarter" idx="3"/>
          </p:nvPr>
        </p:nvSpPr>
        <p:spPr>
          <a:xfrm>
            <a:off x="3777607" y="9430091"/>
            <a:ext cx="2889938" cy="498134"/>
          </a:xfrm>
          <a:prstGeom prst="rect">
            <a:avLst/>
          </a:prstGeom>
        </p:spPr>
        <p:txBody>
          <a:bodyPr vert="horz" lIns="91440" tIns="45720" rIns="91440" bIns="45720" rtlCol="0" anchor="b"/>
          <a:lstStyle>
            <a:lvl1pPr algn="r">
              <a:defRPr sz="1200"/>
            </a:lvl1pPr>
          </a:lstStyle>
          <a:p>
            <a:fld id="{6B606098-E431-4F29-B822-8D5CB3EBF918}" type="slidenum">
              <a:rPr lang="lv-LV" smtClean="0"/>
              <a:t>‹#›</a:t>
            </a:fld>
            <a:endParaRPr lang="lv-LV"/>
          </a:p>
        </p:txBody>
      </p:sp>
    </p:spTree>
    <p:extLst>
      <p:ext uri="{BB962C8B-B14F-4D97-AF65-F5344CB8AC3E}">
        <p14:creationId xmlns:p14="http://schemas.microsoft.com/office/powerpoint/2010/main" val="2031400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889938" cy="498135"/>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777607" y="0"/>
            <a:ext cx="2889938" cy="498135"/>
          </a:xfrm>
          <a:prstGeom prst="rect">
            <a:avLst/>
          </a:prstGeom>
        </p:spPr>
        <p:txBody>
          <a:bodyPr vert="horz" lIns="91440" tIns="45720" rIns="91440" bIns="45720" rtlCol="0"/>
          <a:lstStyle>
            <a:lvl1pPr algn="r">
              <a:defRPr sz="1200"/>
            </a:lvl1pPr>
          </a:lstStyle>
          <a:p>
            <a:fld id="{5918AE28-8D95-411B-AFD5-D4F5EB3B462B}" type="datetimeFigureOut">
              <a:rPr lang="lv-LV" smtClean="0"/>
              <a:t>22.07.2021</a:t>
            </a:fld>
            <a:endParaRPr lang="lv-LV"/>
          </a:p>
        </p:txBody>
      </p:sp>
      <p:sp>
        <p:nvSpPr>
          <p:cNvPr id="4" name="Slaida attēla vietturis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66909" y="4777958"/>
            <a:ext cx="5335270" cy="3909239"/>
          </a:xfrm>
          <a:prstGeom prst="rect">
            <a:avLst/>
          </a:prstGeom>
        </p:spPr>
        <p:txBody>
          <a:bodyPr vert="horz" lIns="91440" tIns="45720" rIns="91440" bIns="45720" rtlCol="0"/>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6" name="Kājenes vietturis 5"/>
          <p:cNvSpPr>
            <a:spLocks noGrp="1"/>
          </p:cNvSpPr>
          <p:nvPr>
            <p:ph type="ftr" sz="quarter" idx="4"/>
          </p:nvPr>
        </p:nvSpPr>
        <p:spPr>
          <a:xfrm>
            <a:off x="0" y="9430091"/>
            <a:ext cx="2889938" cy="498134"/>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777607" y="9430091"/>
            <a:ext cx="2889938" cy="498134"/>
          </a:xfrm>
          <a:prstGeom prst="rect">
            <a:avLst/>
          </a:prstGeom>
        </p:spPr>
        <p:txBody>
          <a:bodyPr vert="horz" lIns="91440" tIns="45720" rIns="91440" bIns="45720" rtlCol="0" anchor="b"/>
          <a:lstStyle>
            <a:lvl1pPr algn="r">
              <a:defRPr sz="1200"/>
            </a:lvl1pPr>
          </a:lstStyle>
          <a:p>
            <a:fld id="{26991EE0-18E1-4D3B-8514-66B78374EC5F}" type="slidenum">
              <a:rPr lang="lv-LV" smtClean="0"/>
              <a:t>‹#›</a:t>
            </a:fld>
            <a:endParaRPr lang="lv-LV"/>
          </a:p>
        </p:txBody>
      </p:sp>
    </p:spTree>
    <p:extLst>
      <p:ext uri="{BB962C8B-B14F-4D97-AF65-F5344CB8AC3E}">
        <p14:creationId xmlns:p14="http://schemas.microsoft.com/office/powerpoint/2010/main" val="1591226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10"/>
          </p:nvPr>
        </p:nvSpPr>
        <p:spPr/>
        <p:txBody>
          <a:bodyPr/>
          <a:lstStyle/>
          <a:p>
            <a:fld id="{26991EE0-18E1-4D3B-8514-66B78374EC5F}" type="slidenum">
              <a:rPr lang="lv-LV" smtClean="0"/>
              <a:t>2</a:t>
            </a:fld>
            <a:endParaRPr lang="lv-LV"/>
          </a:p>
        </p:txBody>
      </p:sp>
    </p:spTree>
    <p:extLst>
      <p:ext uri="{BB962C8B-B14F-4D97-AF65-F5344CB8AC3E}">
        <p14:creationId xmlns:p14="http://schemas.microsoft.com/office/powerpoint/2010/main" val="3803776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Virsraksts 1"/>
          <p:cNvSpPr>
            <a:spLocks noGrp="1"/>
          </p:cNvSpPr>
          <p:nvPr>
            <p:ph type="ctrTitle"/>
          </p:nvPr>
        </p:nvSpPr>
        <p:spPr>
          <a:xfrm>
            <a:off x="1524000" y="1122363"/>
            <a:ext cx="9144000" cy="2387600"/>
          </a:xfrm>
        </p:spPr>
        <p:txBody>
          <a:bodyPr anchor="b"/>
          <a:lstStyle>
            <a:lvl1pPr algn="ctr">
              <a:defRPr sz="6000"/>
            </a:lvl1pPr>
          </a:lstStyle>
          <a:p>
            <a:r>
              <a:rPr lang="lv-LV" smtClean="0"/>
              <a:t>Rediģēt šablona virsraksta stilu</a:t>
            </a:r>
            <a:endParaRPr lang="lv-LV"/>
          </a:p>
        </p:txBody>
      </p:sp>
      <p:sp>
        <p:nvSpPr>
          <p:cNvPr id="3" name="Apakšvirsrakst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v-LV" smtClean="0"/>
              <a:t>Rediģēt šablona apakšvirsraksta stilu</a:t>
            </a:r>
            <a:endParaRPr lang="lv-LV"/>
          </a:p>
        </p:txBody>
      </p:sp>
      <p:sp>
        <p:nvSpPr>
          <p:cNvPr id="4" name="Datuma vietturis 3"/>
          <p:cNvSpPr>
            <a:spLocks noGrp="1"/>
          </p:cNvSpPr>
          <p:nvPr>
            <p:ph type="dt" sz="half" idx="10"/>
          </p:nvPr>
        </p:nvSpPr>
        <p:spPr/>
        <p:txBody>
          <a:bodyPr/>
          <a:lstStyle/>
          <a:p>
            <a:fld id="{02835BA3-D08C-41ED-ACC4-D1E503B44169}" type="datetime1">
              <a:rPr lang="lv-LV" smtClean="0"/>
              <a:t>22.07.2021</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94452544-A7D1-49DA-839E-BC66B8F04B15}" type="slidenum">
              <a:rPr lang="lv-LV" smtClean="0"/>
              <a:t>‹#›</a:t>
            </a:fld>
            <a:endParaRPr lang="lv-LV"/>
          </a:p>
        </p:txBody>
      </p:sp>
    </p:spTree>
    <p:extLst>
      <p:ext uri="{BB962C8B-B14F-4D97-AF65-F5344CB8AC3E}">
        <p14:creationId xmlns:p14="http://schemas.microsoft.com/office/powerpoint/2010/main" val="2772165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smtClean="0"/>
              <a:t>Rediģēt šablona virsraksta stilu</a:t>
            </a:r>
            <a:endParaRPr lang="lv-LV"/>
          </a:p>
        </p:txBody>
      </p:sp>
      <p:sp>
        <p:nvSpPr>
          <p:cNvPr id="3" name="Vertikāls teksta vietturis 2"/>
          <p:cNvSpPr>
            <a:spLocks noGrp="1"/>
          </p:cNvSpPr>
          <p:nvPr>
            <p:ph type="body" orient="vert" idx="1"/>
          </p:nvPr>
        </p:nvSpPr>
        <p:spPr/>
        <p:txBody>
          <a:bodyPr vert="eaVert"/>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Datuma vietturis 3"/>
          <p:cNvSpPr>
            <a:spLocks noGrp="1"/>
          </p:cNvSpPr>
          <p:nvPr>
            <p:ph type="dt" sz="half" idx="10"/>
          </p:nvPr>
        </p:nvSpPr>
        <p:spPr/>
        <p:txBody>
          <a:bodyPr/>
          <a:lstStyle/>
          <a:p>
            <a:fld id="{CDE4F09C-3994-4F04-8E72-1BD222FC9BB2}" type="datetime1">
              <a:rPr lang="lv-LV" smtClean="0"/>
              <a:t>22.07.2021</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94452544-A7D1-49DA-839E-BC66B8F04B15}" type="slidenum">
              <a:rPr lang="lv-LV" smtClean="0"/>
              <a:t>‹#›</a:t>
            </a:fld>
            <a:endParaRPr lang="lv-LV"/>
          </a:p>
        </p:txBody>
      </p:sp>
    </p:spTree>
    <p:extLst>
      <p:ext uri="{BB962C8B-B14F-4D97-AF65-F5344CB8AC3E}">
        <p14:creationId xmlns:p14="http://schemas.microsoft.com/office/powerpoint/2010/main" val="4060713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kāls virsraksts 1"/>
          <p:cNvSpPr>
            <a:spLocks noGrp="1"/>
          </p:cNvSpPr>
          <p:nvPr>
            <p:ph type="title" orient="vert"/>
          </p:nvPr>
        </p:nvSpPr>
        <p:spPr>
          <a:xfrm>
            <a:off x="8724900" y="365125"/>
            <a:ext cx="2628900" cy="5811838"/>
          </a:xfrm>
        </p:spPr>
        <p:txBody>
          <a:bodyPr vert="eaVert"/>
          <a:lstStyle/>
          <a:p>
            <a:r>
              <a:rPr lang="lv-LV" smtClean="0"/>
              <a:t>Rediģēt šablona virsraksta stilu</a:t>
            </a:r>
            <a:endParaRPr lang="lv-LV"/>
          </a:p>
        </p:txBody>
      </p:sp>
      <p:sp>
        <p:nvSpPr>
          <p:cNvPr id="3" name="Vertikāls teksta vietturis 2"/>
          <p:cNvSpPr>
            <a:spLocks noGrp="1"/>
          </p:cNvSpPr>
          <p:nvPr>
            <p:ph type="body" orient="vert" idx="1"/>
          </p:nvPr>
        </p:nvSpPr>
        <p:spPr>
          <a:xfrm>
            <a:off x="838200" y="365125"/>
            <a:ext cx="7734300" cy="5811838"/>
          </a:xfrm>
        </p:spPr>
        <p:txBody>
          <a:bodyPr vert="eaVert"/>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Datuma vietturis 3"/>
          <p:cNvSpPr>
            <a:spLocks noGrp="1"/>
          </p:cNvSpPr>
          <p:nvPr>
            <p:ph type="dt" sz="half" idx="10"/>
          </p:nvPr>
        </p:nvSpPr>
        <p:spPr/>
        <p:txBody>
          <a:bodyPr/>
          <a:lstStyle/>
          <a:p>
            <a:fld id="{AAFB759C-2B5D-4739-851F-DDB334551BC3}" type="datetime1">
              <a:rPr lang="lv-LV" smtClean="0"/>
              <a:t>22.07.2021</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94452544-A7D1-49DA-839E-BC66B8F04B15}" type="slidenum">
              <a:rPr lang="lv-LV" smtClean="0"/>
              <a:t>‹#›</a:t>
            </a:fld>
            <a:endParaRPr lang="lv-LV"/>
          </a:p>
        </p:txBody>
      </p:sp>
    </p:spTree>
    <p:extLst>
      <p:ext uri="{BB962C8B-B14F-4D97-AF65-F5344CB8AC3E}">
        <p14:creationId xmlns:p14="http://schemas.microsoft.com/office/powerpoint/2010/main" val="948261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smtClean="0"/>
              <a:t>Rediģēt šablona virsraksta stilu</a:t>
            </a:r>
            <a:endParaRPr lang="lv-LV"/>
          </a:p>
        </p:txBody>
      </p:sp>
      <p:sp>
        <p:nvSpPr>
          <p:cNvPr id="3" name="Satura vietturis 2"/>
          <p:cNvSpPr>
            <a:spLocks noGrp="1"/>
          </p:cNvSpPr>
          <p:nvPr>
            <p:ph idx="1"/>
          </p:nvPr>
        </p:nvSpPr>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Datuma vietturis 3"/>
          <p:cNvSpPr>
            <a:spLocks noGrp="1"/>
          </p:cNvSpPr>
          <p:nvPr>
            <p:ph type="dt" sz="half" idx="10"/>
          </p:nvPr>
        </p:nvSpPr>
        <p:spPr/>
        <p:txBody>
          <a:bodyPr/>
          <a:lstStyle/>
          <a:p>
            <a:fld id="{4539D9EE-F680-45E1-B403-D82687DFCAC7}" type="datetime1">
              <a:rPr lang="lv-LV" smtClean="0"/>
              <a:t>22.07.2021</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94452544-A7D1-49DA-839E-BC66B8F04B15}" type="slidenum">
              <a:rPr lang="lv-LV" smtClean="0"/>
              <a:t>‹#›</a:t>
            </a:fld>
            <a:endParaRPr lang="lv-LV"/>
          </a:p>
        </p:txBody>
      </p:sp>
    </p:spTree>
    <p:extLst>
      <p:ext uri="{BB962C8B-B14F-4D97-AF65-F5344CB8AC3E}">
        <p14:creationId xmlns:p14="http://schemas.microsoft.com/office/powerpoint/2010/main" val="1144114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Virsraksts 1"/>
          <p:cNvSpPr>
            <a:spLocks noGrp="1"/>
          </p:cNvSpPr>
          <p:nvPr>
            <p:ph type="title"/>
          </p:nvPr>
        </p:nvSpPr>
        <p:spPr>
          <a:xfrm>
            <a:off x="831850" y="1709738"/>
            <a:ext cx="10515600" cy="2852737"/>
          </a:xfrm>
        </p:spPr>
        <p:txBody>
          <a:bodyPr anchor="b"/>
          <a:lstStyle>
            <a:lvl1pPr>
              <a:defRPr sz="6000"/>
            </a:lvl1pPr>
          </a:lstStyle>
          <a:p>
            <a:r>
              <a:rPr lang="lv-LV" smtClean="0"/>
              <a:t>Rediģēt šablona virsraksta stilu</a:t>
            </a:r>
            <a:endParaRPr lang="lv-LV"/>
          </a:p>
        </p:txBody>
      </p:sp>
      <p:sp>
        <p:nvSpPr>
          <p:cNvPr id="3" name="Teksta vietturi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v-LV" smtClean="0"/>
              <a:t>Rediģēt šablona teksta stilus</a:t>
            </a:r>
          </a:p>
        </p:txBody>
      </p:sp>
      <p:sp>
        <p:nvSpPr>
          <p:cNvPr id="4" name="Datuma vietturis 3"/>
          <p:cNvSpPr>
            <a:spLocks noGrp="1"/>
          </p:cNvSpPr>
          <p:nvPr>
            <p:ph type="dt" sz="half" idx="10"/>
          </p:nvPr>
        </p:nvSpPr>
        <p:spPr/>
        <p:txBody>
          <a:bodyPr/>
          <a:lstStyle/>
          <a:p>
            <a:fld id="{FE6DAA43-3F12-41EB-AA80-456ED3D86C01}" type="datetime1">
              <a:rPr lang="lv-LV" smtClean="0"/>
              <a:t>22.07.2021</a:t>
            </a:fld>
            <a:endParaRPr lang="lv-LV"/>
          </a:p>
        </p:txBody>
      </p:sp>
      <p:sp>
        <p:nvSpPr>
          <p:cNvPr id="5" name="Kājenes vietturis 4"/>
          <p:cNvSpPr>
            <a:spLocks noGrp="1"/>
          </p:cNvSpPr>
          <p:nvPr>
            <p:ph type="ftr" sz="quarter" idx="11"/>
          </p:nvPr>
        </p:nvSpPr>
        <p:spPr/>
        <p:txBody>
          <a:bodyPr/>
          <a:lstStyle/>
          <a:p>
            <a:endParaRPr lang="lv-LV"/>
          </a:p>
        </p:txBody>
      </p:sp>
      <p:sp>
        <p:nvSpPr>
          <p:cNvPr id="6" name="Slaida numura vietturis 5"/>
          <p:cNvSpPr>
            <a:spLocks noGrp="1"/>
          </p:cNvSpPr>
          <p:nvPr>
            <p:ph type="sldNum" sz="quarter" idx="12"/>
          </p:nvPr>
        </p:nvSpPr>
        <p:spPr/>
        <p:txBody>
          <a:bodyPr/>
          <a:lstStyle/>
          <a:p>
            <a:fld id="{94452544-A7D1-49DA-839E-BC66B8F04B15}" type="slidenum">
              <a:rPr lang="lv-LV" smtClean="0"/>
              <a:t>‹#›</a:t>
            </a:fld>
            <a:endParaRPr lang="lv-LV"/>
          </a:p>
        </p:txBody>
      </p:sp>
    </p:spTree>
    <p:extLst>
      <p:ext uri="{BB962C8B-B14F-4D97-AF65-F5344CB8AC3E}">
        <p14:creationId xmlns:p14="http://schemas.microsoft.com/office/powerpoint/2010/main" val="3507521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ivi saturi">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smtClean="0"/>
              <a:t>Rediģēt šablona virsraksta stilu</a:t>
            </a:r>
            <a:endParaRPr lang="lv-LV"/>
          </a:p>
        </p:txBody>
      </p:sp>
      <p:sp>
        <p:nvSpPr>
          <p:cNvPr id="3" name="Satura vietturis 2"/>
          <p:cNvSpPr>
            <a:spLocks noGrp="1"/>
          </p:cNvSpPr>
          <p:nvPr>
            <p:ph sz="half" idx="1"/>
          </p:nvPr>
        </p:nvSpPr>
        <p:spPr>
          <a:xfrm>
            <a:off x="838200" y="1825625"/>
            <a:ext cx="5181600" cy="4351338"/>
          </a:xfrm>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Satura vietturis 3"/>
          <p:cNvSpPr>
            <a:spLocks noGrp="1"/>
          </p:cNvSpPr>
          <p:nvPr>
            <p:ph sz="half" idx="2"/>
          </p:nvPr>
        </p:nvSpPr>
        <p:spPr>
          <a:xfrm>
            <a:off x="6172200" y="1825625"/>
            <a:ext cx="5181600" cy="4351338"/>
          </a:xfrm>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5" name="Datuma vietturis 4"/>
          <p:cNvSpPr>
            <a:spLocks noGrp="1"/>
          </p:cNvSpPr>
          <p:nvPr>
            <p:ph type="dt" sz="half" idx="10"/>
          </p:nvPr>
        </p:nvSpPr>
        <p:spPr/>
        <p:txBody>
          <a:bodyPr/>
          <a:lstStyle/>
          <a:p>
            <a:fld id="{93631DE5-F14A-4E87-BCAF-EDE17546E999}" type="datetime1">
              <a:rPr lang="lv-LV" smtClean="0"/>
              <a:t>22.07.2021</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94452544-A7D1-49DA-839E-BC66B8F04B15}" type="slidenum">
              <a:rPr lang="lv-LV" smtClean="0"/>
              <a:t>‹#›</a:t>
            </a:fld>
            <a:endParaRPr lang="lv-LV"/>
          </a:p>
        </p:txBody>
      </p:sp>
    </p:spTree>
    <p:extLst>
      <p:ext uri="{BB962C8B-B14F-4D97-AF65-F5344CB8AC3E}">
        <p14:creationId xmlns:p14="http://schemas.microsoft.com/office/powerpoint/2010/main" val="3114427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365125"/>
            <a:ext cx="10515600" cy="1325563"/>
          </a:xfrm>
        </p:spPr>
        <p:txBody>
          <a:bodyPr/>
          <a:lstStyle/>
          <a:p>
            <a:r>
              <a:rPr lang="lv-LV" smtClean="0"/>
              <a:t>Rediģēt šablona virsraksta stilu</a:t>
            </a:r>
            <a:endParaRPr lang="lv-LV"/>
          </a:p>
        </p:txBody>
      </p:sp>
      <p:sp>
        <p:nvSpPr>
          <p:cNvPr id="3" name="Teksta vietturi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Rediģēt šablona teksta stilus</a:t>
            </a:r>
          </a:p>
        </p:txBody>
      </p:sp>
      <p:sp>
        <p:nvSpPr>
          <p:cNvPr id="4" name="Satura vietturis 3"/>
          <p:cNvSpPr>
            <a:spLocks noGrp="1"/>
          </p:cNvSpPr>
          <p:nvPr>
            <p:ph sz="half" idx="2"/>
          </p:nvPr>
        </p:nvSpPr>
        <p:spPr>
          <a:xfrm>
            <a:off x="839788" y="2505075"/>
            <a:ext cx="5157787" cy="3684588"/>
          </a:xfrm>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5" name="Teksta vietturi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v-LV" smtClean="0"/>
              <a:t>Rediģēt šablona teksta stilus</a:t>
            </a:r>
          </a:p>
        </p:txBody>
      </p:sp>
      <p:sp>
        <p:nvSpPr>
          <p:cNvPr id="6" name="Satura vietturis 5"/>
          <p:cNvSpPr>
            <a:spLocks noGrp="1"/>
          </p:cNvSpPr>
          <p:nvPr>
            <p:ph sz="quarter" idx="4"/>
          </p:nvPr>
        </p:nvSpPr>
        <p:spPr>
          <a:xfrm>
            <a:off x="6172200" y="2505075"/>
            <a:ext cx="5183188" cy="3684588"/>
          </a:xfrm>
        </p:spPr>
        <p:txBody>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7" name="Datuma vietturis 6"/>
          <p:cNvSpPr>
            <a:spLocks noGrp="1"/>
          </p:cNvSpPr>
          <p:nvPr>
            <p:ph type="dt" sz="half" idx="10"/>
          </p:nvPr>
        </p:nvSpPr>
        <p:spPr/>
        <p:txBody>
          <a:bodyPr/>
          <a:lstStyle/>
          <a:p>
            <a:fld id="{05632D24-8C37-4517-B8C4-7298EDA059F4}" type="datetime1">
              <a:rPr lang="lv-LV" smtClean="0"/>
              <a:t>22.07.2021</a:t>
            </a:fld>
            <a:endParaRPr lang="lv-LV"/>
          </a:p>
        </p:txBody>
      </p:sp>
      <p:sp>
        <p:nvSpPr>
          <p:cNvPr id="8" name="Kājenes vietturis 7"/>
          <p:cNvSpPr>
            <a:spLocks noGrp="1"/>
          </p:cNvSpPr>
          <p:nvPr>
            <p:ph type="ftr" sz="quarter" idx="11"/>
          </p:nvPr>
        </p:nvSpPr>
        <p:spPr/>
        <p:txBody>
          <a:bodyPr/>
          <a:lstStyle/>
          <a:p>
            <a:endParaRPr lang="lv-LV"/>
          </a:p>
        </p:txBody>
      </p:sp>
      <p:sp>
        <p:nvSpPr>
          <p:cNvPr id="9" name="Slaida numura vietturis 8"/>
          <p:cNvSpPr>
            <a:spLocks noGrp="1"/>
          </p:cNvSpPr>
          <p:nvPr>
            <p:ph type="sldNum" sz="quarter" idx="12"/>
          </p:nvPr>
        </p:nvSpPr>
        <p:spPr/>
        <p:txBody>
          <a:bodyPr/>
          <a:lstStyle/>
          <a:p>
            <a:fld id="{94452544-A7D1-49DA-839E-BC66B8F04B15}" type="slidenum">
              <a:rPr lang="lv-LV" smtClean="0"/>
              <a:t>‹#›</a:t>
            </a:fld>
            <a:endParaRPr lang="lv-LV"/>
          </a:p>
        </p:txBody>
      </p:sp>
    </p:spTree>
    <p:extLst>
      <p:ext uri="{BB962C8B-B14F-4D97-AF65-F5344CB8AC3E}">
        <p14:creationId xmlns:p14="http://schemas.microsoft.com/office/powerpoint/2010/main" val="2727553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r>
              <a:rPr lang="lv-LV" smtClean="0"/>
              <a:t>Rediģēt šablona virsraksta stilu</a:t>
            </a:r>
            <a:endParaRPr lang="lv-LV"/>
          </a:p>
        </p:txBody>
      </p:sp>
      <p:sp>
        <p:nvSpPr>
          <p:cNvPr id="3" name="Datuma vietturis 2"/>
          <p:cNvSpPr>
            <a:spLocks noGrp="1"/>
          </p:cNvSpPr>
          <p:nvPr>
            <p:ph type="dt" sz="half" idx="10"/>
          </p:nvPr>
        </p:nvSpPr>
        <p:spPr/>
        <p:txBody>
          <a:bodyPr/>
          <a:lstStyle/>
          <a:p>
            <a:fld id="{E72A3C03-7B13-41BE-920F-016B1C73F173}" type="datetime1">
              <a:rPr lang="lv-LV" smtClean="0"/>
              <a:t>22.07.2021</a:t>
            </a:fld>
            <a:endParaRPr lang="lv-LV"/>
          </a:p>
        </p:txBody>
      </p:sp>
      <p:sp>
        <p:nvSpPr>
          <p:cNvPr id="4" name="Kājenes vietturis 3"/>
          <p:cNvSpPr>
            <a:spLocks noGrp="1"/>
          </p:cNvSpPr>
          <p:nvPr>
            <p:ph type="ftr" sz="quarter" idx="11"/>
          </p:nvPr>
        </p:nvSpPr>
        <p:spPr/>
        <p:txBody>
          <a:bodyPr/>
          <a:lstStyle/>
          <a:p>
            <a:endParaRPr lang="lv-LV"/>
          </a:p>
        </p:txBody>
      </p:sp>
      <p:sp>
        <p:nvSpPr>
          <p:cNvPr id="5" name="Slaida numura vietturis 4"/>
          <p:cNvSpPr>
            <a:spLocks noGrp="1"/>
          </p:cNvSpPr>
          <p:nvPr>
            <p:ph type="sldNum" sz="quarter" idx="12"/>
          </p:nvPr>
        </p:nvSpPr>
        <p:spPr/>
        <p:txBody>
          <a:bodyPr/>
          <a:lstStyle/>
          <a:p>
            <a:fld id="{94452544-A7D1-49DA-839E-BC66B8F04B15}" type="slidenum">
              <a:rPr lang="lv-LV" smtClean="0"/>
              <a:t>‹#›</a:t>
            </a:fld>
            <a:endParaRPr lang="lv-LV"/>
          </a:p>
        </p:txBody>
      </p:sp>
    </p:spTree>
    <p:extLst>
      <p:ext uri="{BB962C8B-B14F-4D97-AF65-F5344CB8AC3E}">
        <p14:creationId xmlns:p14="http://schemas.microsoft.com/office/powerpoint/2010/main" val="202060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uma vietturis 1"/>
          <p:cNvSpPr>
            <a:spLocks noGrp="1"/>
          </p:cNvSpPr>
          <p:nvPr>
            <p:ph type="dt" sz="half" idx="10"/>
          </p:nvPr>
        </p:nvSpPr>
        <p:spPr/>
        <p:txBody>
          <a:bodyPr/>
          <a:lstStyle/>
          <a:p>
            <a:fld id="{E619D1EF-5F6D-4A90-BA88-645073864D85}" type="datetime1">
              <a:rPr lang="lv-LV" smtClean="0"/>
              <a:t>22.07.2021</a:t>
            </a:fld>
            <a:endParaRPr lang="lv-LV"/>
          </a:p>
        </p:txBody>
      </p:sp>
      <p:sp>
        <p:nvSpPr>
          <p:cNvPr id="3" name="Kājenes vietturis 2"/>
          <p:cNvSpPr>
            <a:spLocks noGrp="1"/>
          </p:cNvSpPr>
          <p:nvPr>
            <p:ph type="ftr" sz="quarter" idx="11"/>
          </p:nvPr>
        </p:nvSpPr>
        <p:spPr/>
        <p:txBody>
          <a:bodyPr/>
          <a:lstStyle/>
          <a:p>
            <a:endParaRPr lang="lv-LV"/>
          </a:p>
        </p:txBody>
      </p:sp>
      <p:sp>
        <p:nvSpPr>
          <p:cNvPr id="4" name="Slaida numura vietturis 3"/>
          <p:cNvSpPr>
            <a:spLocks noGrp="1"/>
          </p:cNvSpPr>
          <p:nvPr>
            <p:ph type="sldNum" sz="quarter" idx="12"/>
          </p:nvPr>
        </p:nvSpPr>
        <p:spPr/>
        <p:txBody>
          <a:bodyPr/>
          <a:lstStyle/>
          <a:p>
            <a:fld id="{94452544-A7D1-49DA-839E-BC66B8F04B15}" type="slidenum">
              <a:rPr lang="lv-LV" smtClean="0"/>
              <a:t>‹#›</a:t>
            </a:fld>
            <a:endParaRPr lang="lv-LV"/>
          </a:p>
        </p:txBody>
      </p:sp>
    </p:spTree>
    <p:extLst>
      <p:ext uri="{BB962C8B-B14F-4D97-AF65-F5344CB8AC3E}">
        <p14:creationId xmlns:p14="http://schemas.microsoft.com/office/powerpoint/2010/main" val="2672534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457200"/>
            <a:ext cx="3932237" cy="1600200"/>
          </a:xfrm>
        </p:spPr>
        <p:txBody>
          <a:bodyPr anchor="b"/>
          <a:lstStyle>
            <a:lvl1pPr>
              <a:defRPr sz="3200"/>
            </a:lvl1pPr>
          </a:lstStyle>
          <a:p>
            <a:r>
              <a:rPr lang="lv-LV" smtClean="0"/>
              <a:t>Rediģēt šablona virsraksta stilu</a:t>
            </a:r>
            <a:endParaRPr lang="lv-LV"/>
          </a:p>
        </p:txBody>
      </p:sp>
      <p:sp>
        <p:nvSpPr>
          <p:cNvPr id="3" name="Satura vietturi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Teksta vietturi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smtClean="0"/>
              <a:t>Rediģēt šablona teksta stilus</a:t>
            </a:r>
          </a:p>
        </p:txBody>
      </p:sp>
      <p:sp>
        <p:nvSpPr>
          <p:cNvPr id="5" name="Datuma vietturis 4"/>
          <p:cNvSpPr>
            <a:spLocks noGrp="1"/>
          </p:cNvSpPr>
          <p:nvPr>
            <p:ph type="dt" sz="half" idx="10"/>
          </p:nvPr>
        </p:nvSpPr>
        <p:spPr/>
        <p:txBody>
          <a:bodyPr/>
          <a:lstStyle/>
          <a:p>
            <a:fld id="{6B1D5499-79A8-4EA3-9B81-E50FCDAAAAEB}" type="datetime1">
              <a:rPr lang="lv-LV" smtClean="0"/>
              <a:t>22.07.2021</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94452544-A7D1-49DA-839E-BC66B8F04B15}" type="slidenum">
              <a:rPr lang="lv-LV" smtClean="0"/>
              <a:t>‹#›</a:t>
            </a:fld>
            <a:endParaRPr lang="lv-LV"/>
          </a:p>
        </p:txBody>
      </p:sp>
    </p:spTree>
    <p:extLst>
      <p:ext uri="{BB962C8B-B14F-4D97-AF65-F5344CB8AC3E}">
        <p14:creationId xmlns:p14="http://schemas.microsoft.com/office/powerpoint/2010/main" val="1553429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Virsraksts 1"/>
          <p:cNvSpPr>
            <a:spLocks noGrp="1"/>
          </p:cNvSpPr>
          <p:nvPr>
            <p:ph type="title"/>
          </p:nvPr>
        </p:nvSpPr>
        <p:spPr>
          <a:xfrm>
            <a:off x="839788" y="457200"/>
            <a:ext cx="3932237" cy="1600200"/>
          </a:xfrm>
        </p:spPr>
        <p:txBody>
          <a:bodyPr anchor="b"/>
          <a:lstStyle>
            <a:lvl1pPr>
              <a:defRPr sz="3200"/>
            </a:lvl1pPr>
          </a:lstStyle>
          <a:p>
            <a:r>
              <a:rPr lang="lv-LV" smtClean="0"/>
              <a:t>Rediģēt šablona virsraksta stilu</a:t>
            </a:r>
            <a:endParaRPr lang="lv-LV"/>
          </a:p>
        </p:txBody>
      </p:sp>
      <p:sp>
        <p:nvSpPr>
          <p:cNvPr id="3" name="Attēla vietturi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ksta vietturi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v-LV" smtClean="0"/>
              <a:t>Rediģēt šablona teksta stilus</a:t>
            </a:r>
          </a:p>
        </p:txBody>
      </p:sp>
      <p:sp>
        <p:nvSpPr>
          <p:cNvPr id="5" name="Datuma vietturis 4"/>
          <p:cNvSpPr>
            <a:spLocks noGrp="1"/>
          </p:cNvSpPr>
          <p:nvPr>
            <p:ph type="dt" sz="half" idx="10"/>
          </p:nvPr>
        </p:nvSpPr>
        <p:spPr/>
        <p:txBody>
          <a:bodyPr/>
          <a:lstStyle/>
          <a:p>
            <a:fld id="{0583F42C-72CF-4ECF-BE4B-B28C5D40DA66}" type="datetime1">
              <a:rPr lang="lv-LV" smtClean="0"/>
              <a:t>22.07.2021</a:t>
            </a:fld>
            <a:endParaRPr lang="lv-LV"/>
          </a:p>
        </p:txBody>
      </p:sp>
      <p:sp>
        <p:nvSpPr>
          <p:cNvPr id="6" name="Kājenes vietturis 5"/>
          <p:cNvSpPr>
            <a:spLocks noGrp="1"/>
          </p:cNvSpPr>
          <p:nvPr>
            <p:ph type="ftr" sz="quarter" idx="11"/>
          </p:nvPr>
        </p:nvSpPr>
        <p:spPr/>
        <p:txBody>
          <a:bodyPr/>
          <a:lstStyle/>
          <a:p>
            <a:endParaRPr lang="lv-LV"/>
          </a:p>
        </p:txBody>
      </p:sp>
      <p:sp>
        <p:nvSpPr>
          <p:cNvPr id="7" name="Slaida numura vietturis 6"/>
          <p:cNvSpPr>
            <a:spLocks noGrp="1"/>
          </p:cNvSpPr>
          <p:nvPr>
            <p:ph type="sldNum" sz="quarter" idx="12"/>
          </p:nvPr>
        </p:nvSpPr>
        <p:spPr/>
        <p:txBody>
          <a:bodyPr/>
          <a:lstStyle/>
          <a:p>
            <a:fld id="{94452544-A7D1-49DA-839E-BC66B8F04B15}" type="slidenum">
              <a:rPr lang="lv-LV" smtClean="0"/>
              <a:t>‹#›</a:t>
            </a:fld>
            <a:endParaRPr lang="lv-LV"/>
          </a:p>
        </p:txBody>
      </p:sp>
    </p:spTree>
    <p:extLst>
      <p:ext uri="{BB962C8B-B14F-4D97-AF65-F5344CB8AC3E}">
        <p14:creationId xmlns:p14="http://schemas.microsoft.com/office/powerpoint/2010/main" val="2886380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Virsraksta viettur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v-LV" smtClean="0"/>
              <a:t>Rediģēt šablona virsraksta stilu</a:t>
            </a:r>
            <a:endParaRPr lang="lv-LV"/>
          </a:p>
        </p:txBody>
      </p:sp>
      <p:sp>
        <p:nvSpPr>
          <p:cNvPr id="3" name="Teksta vietturi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v-LV" smtClean="0"/>
              <a:t>Rediģēt šablona teksta stilus</a:t>
            </a:r>
          </a:p>
          <a:p>
            <a:pPr lvl="1"/>
            <a:r>
              <a:rPr lang="lv-LV" smtClean="0"/>
              <a:t>Otrais līmenis</a:t>
            </a:r>
          </a:p>
          <a:p>
            <a:pPr lvl="2"/>
            <a:r>
              <a:rPr lang="lv-LV" smtClean="0"/>
              <a:t>Trešais līmenis</a:t>
            </a:r>
          </a:p>
          <a:p>
            <a:pPr lvl="3"/>
            <a:r>
              <a:rPr lang="lv-LV" smtClean="0"/>
              <a:t>Ceturtais līmenis</a:t>
            </a:r>
          </a:p>
          <a:p>
            <a:pPr lvl="4"/>
            <a:r>
              <a:rPr lang="lv-LV" smtClean="0"/>
              <a:t>Piektais līmenis</a:t>
            </a:r>
            <a:endParaRPr lang="lv-LV"/>
          </a:p>
        </p:txBody>
      </p:sp>
      <p:sp>
        <p:nvSpPr>
          <p:cNvPr id="4" name="Datuma vietturi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C4C2-77A2-4A72-BBC5-96B476849A74}" type="datetime1">
              <a:rPr lang="lv-LV" smtClean="0"/>
              <a:t>22.07.2021</a:t>
            </a:fld>
            <a:endParaRPr lang="lv-LV"/>
          </a:p>
        </p:txBody>
      </p:sp>
      <p:sp>
        <p:nvSpPr>
          <p:cNvPr id="5" name="Kājenes vietturi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aida numura vietturi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452544-A7D1-49DA-839E-BC66B8F04B15}" type="slidenum">
              <a:rPr lang="lv-LV" smtClean="0"/>
              <a:t>‹#›</a:t>
            </a:fld>
            <a:endParaRPr lang="lv-LV"/>
          </a:p>
        </p:txBody>
      </p:sp>
    </p:spTree>
    <p:extLst>
      <p:ext uri="{BB962C8B-B14F-4D97-AF65-F5344CB8AC3E}">
        <p14:creationId xmlns:p14="http://schemas.microsoft.com/office/powerpoint/2010/main" val="65041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mailto:Edgars.asars@ogresnovads.lv"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838200" y="640381"/>
            <a:ext cx="10515600" cy="1325563"/>
          </a:xfrm>
        </p:spPr>
        <p:txBody>
          <a:bodyPr>
            <a:normAutofit/>
          </a:bodyPr>
          <a:lstStyle/>
          <a:p>
            <a:pPr algn="ctr"/>
            <a:r>
              <a:rPr lang="lv-LV" sz="2800" b="1" dirty="0" smtClean="0"/>
              <a:t>Uzlabot vispārējās izglītības iestāžu mācību vidi Ogres novadā</a:t>
            </a:r>
            <a:br>
              <a:rPr lang="lv-LV" sz="2800" b="1" dirty="0" smtClean="0"/>
            </a:br>
            <a:r>
              <a:rPr lang="lv-LV" sz="1400" b="1" dirty="0" smtClean="0"/>
              <a:t>ES līdzfinansējuma vienošanās </a:t>
            </a:r>
            <a:r>
              <a:rPr lang="lv-LV" sz="1400" dirty="0" smtClean="0"/>
              <a:t>Nr.8.1.2.0/17/I/008 </a:t>
            </a:r>
            <a:r>
              <a:rPr lang="lv-LV" sz="1400" dirty="0"/>
              <a:t>“Uzlabot vispārējās izglītības iestāžu mācību vidi Ogres novadā</a:t>
            </a:r>
          </a:p>
        </p:txBody>
      </p:sp>
      <p:pic>
        <p:nvPicPr>
          <p:cNvPr id="4" name="Satura vietturis 3"/>
          <p:cNvPicPr>
            <a:picLocks noGrp="1" noChangeAspect="1"/>
          </p:cNvPicPr>
          <p:nvPr>
            <p:ph idx="1"/>
          </p:nvPr>
        </p:nvPicPr>
        <p:blipFill>
          <a:blip r:embed="rId2"/>
          <a:stretch>
            <a:fillRect/>
          </a:stretch>
        </p:blipFill>
        <p:spPr>
          <a:xfrm>
            <a:off x="498214" y="1850503"/>
            <a:ext cx="7861822" cy="4351338"/>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320"/>
            <a:ext cx="1343025" cy="121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ttēls 5"/>
          <p:cNvPicPr>
            <a:picLocks noChangeAspect="1"/>
          </p:cNvPicPr>
          <p:nvPr/>
        </p:nvPicPr>
        <p:blipFill>
          <a:blip r:embed="rId4"/>
          <a:stretch>
            <a:fillRect/>
          </a:stretch>
        </p:blipFill>
        <p:spPr>
          <a:xfrm>
            <a:off x="9543682" y="35320"/>
            <a:ext cx="2515395" cy="761649"/>
          </a:xfrm>
          <a:prstGeom prst="rect">
            <a:avLst/>
          </a:prstGeom>
        </p:spPr>
      </p:pic>
      <p:sp>
        <p:nvSpPr>
          <p:cNvPr id="7" name="TextBox 6"/>
          <p:cNvSpPr txBox="1"/>
          <p:nvPr/>
        </p:nvSpPr>
        <p:spPr>
          <a:xfrm>
            <a:off x="8839200" y="4867275"/>
            <a:ext cx="3095625" cy="1477328"/>
          </a:xfrm>
          <a:prstGeom prst="rect">
            <a:avLst/>
          </a:prstGeom>
          <a:noFill/>
        </p:spPr>
        <p:txBody>
          <a:bodyPr wrap="square" rtlCol="0">
            <a:spAutoFit/>
          </a:bodyPr>
          <a:lstStyle/>
          <a:p>
            <a:r>
              <a:rPr lang="lv-LV" dirty="0" smtClean="0"/>
              <a:t>Edgars Asars</a:t>
            </a:r>
          </a:p>
          <a:p>
            <a:r>
              <a:rPr lang="lv-LV" dirty="0" smtClean="0"/>
              <a:t>Projekta vadītājs</a:t>
            </a:r>
          </a:p>
          <a:p>
            <a:r>
              <a:rPr lang="lv-LV" dirty="0" smtClean="0"/>
              <a:t>Ogres novada pašvaldība</a:t>
            </a:r>
          </a:p>
          <a:p>
            <a:r>
              <a:rPr lang="lv-LV" dirty="0">
                <a:hlinkClick r:id="rId5"/>
              </a:rPr>
              <a:t>e</a:t>
            </a:r>
            <a:r>
              <a:rPr lang="lv-LV" dirty="0" smtClean="0">
                <a:hlinkClick r:id="rId5"/>
              </a:rPr>
              <a:t>dgars.asars@ogresnovads.lv</a:t>
            </a:r>
            <a:r>
              <a:rPr lang="lv-LV" dirty="0" smtClean="0"/>
              <a:t> </a:t>
            </a:r>
          </a:p>
          <a:p>
            <a:r>
              <a:rPr lang="lv-LV" dirty="0" smtClean="0"/>
              <a:t>Tālr.+37129150042</a:t>
            </a:r>
            <a:endParaRPr lang="lv-LV" dirty="0"/>
          </a:p>
        </p:txBody>
      </p:sp>
      <p:sp>
        <p:nvSpPr>
          <p:cNvPr id="8" name="Slaida numura vietturis 7"/>
          <p:cNvSpPr>
            <a:spLocks noGrp="1"/>
          </p:cNvSpPr>
          <p:nvPr>
            <p:ph type="sldNum" sz="quarter" idx="12"/>
          </p:nvPr>
        </p:nvSpPr>
        <p:spPr/>
        <p:txBody>
          <a:bodyPr/>
          <a:lstStyle/>
          <a:p>
            <a:fld id="{94452544-A7D1-49DA-839E-BC66B8F04B15}" type="slidenum">
              <a:rPr lang="lv-LV" smtClean="0"/>
              <a:t>1</a:t>
            </a:fld>
            <a:endParaRPr lang="lv-LV"/>
          </a:p>
        </p:txBody>
      </p:sp>
    </p:spTree>
    <p:extLst>
      <p:ext uri="{BB962C8B-B14F-4D97-AF65-F5344CB8AC3E}">
        <p14:creationId xmlns:p14="http://schemas.microsoft.com/office/powerpoint/2010/main" val="36483876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ctrTitle"/>
          </p:nvPr>
        </p:nvSpPr>
        <p:spPr/>
        <p:txBody>
          <a:bodyPr/>
          <a:lstStyle/>
          <a:p>
            <a:endParaRPr lang="lv-LV"/>
          </a:p>
        </p:txBody>
      </p:sp>
      <p:sp>
        <p:nvSpPr>
          <p:cNvPr id="3" name="Apakšvirsraksts 2"/>
          <p:cNvSpPr>
            <a:spLocks noGrp="1"/>
          </p:cNvSpPr>
          <p:nvPr>
            <p:ph type="subTitle" idx="1"/>
          </p:nvPr>
        </p:nvSpPr>
        <p:spPr/>
        <p:txBody>
          <a:bodyPr/>
          <a:lstStyle/>
          <a:p>
            <a:endParaRPr lang="lv-LV"/>
          </a:p>
        </p:txBody>
      </p:sp>
      <p:pic>
        <p:nvPicPr>
          <p:cNvPr id="4" name="Attēls 3"/>
          <p:cNvPicPr>
            <a:picLocks noChangeAspect="1"/>
          </p:cNvPicPr>
          <p:nvPr/>
        </p:nvPicPr>
        <p:blipFill>
          <a:blip r:embed="rId2"/>
          <a:stretch>
            <a:fillRect/>
          </a:stretch>
        </p:blipFill>
        <p:spPr>
          <a:xfrm>
            <a:off x="173949" y="0"/>
            <a:ext cx="11844101" cy="6858000"/>
          </a:xfrm>
          <a:prstGeom prst="rect">
            <a:avLst/>
          </a:prstGeom>
        </p:spPr>
      </p:pic>
      <p:sp>
        <p:nvSpPr>
          <p:cNvPr id="5" name="Virsraksts 1"/>
          <p:cNvSpPr txBox="1">
            <a:spLocks/>
          </p:cNvSpPr>
          <p:nvPr/>
        </p:nvSpPr>
        <p:spPr>
          <a:xfrm>
            <a:off x="838199" y="82576"/>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v-LV" sz="4000" dirty="0"/>
              <a:t>Jaunais risinājums</a:t>
            </a: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320"/>
            <a:ext cx="1343025" cy="121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ttēls 7"/>
          <p:cNvPicPr>
            <a:picLocks noChangeAspect="1"/>
          </p:cNvPicPr>
          <p:nvPr/>
        </p:nvPicPr>
        <p:blipFill>
          <a:blip r:embed="rId4"/>
          <a:stretch>
            <a:fillRect/>
          </a:stretch>
        </p:blipFill>
        <p:spPr>
          <a:xfrm>
            <a:off x="9543682" y="35320"/>
            <a:ext cx="2515395" cy="761649"/>
          </a:xfrm>
          <a:prstGeom prst="rect">
            <a:avLst/>
          </a:prstGeom>
        </p:spPr>
      </p:pic>
      <p:sp>
        <p:nvSpPr>
          <p:cNvPr id="9" name="Slaida numura vietturis 8"/>
          <p:cNvSpPr>
            <a:spLocks noGrp="1"/>
          </p:cNvSpPr>
          <p:nvPr>
            <p:ph type="sldNum" sz="quarter" idx="12"/>
          </p:nvPr>
        </p:nvSpPr>
        <p:spPr/>
        <p:txBody>
          <a:bodyPr/>
          <a:lstStyle/>
          <a:p>
            <a:fld id="{94452544-A7D1-49DA-839E-BC66B8F04B15}" type="slidenum">
              <a:rPr lang="lv-LV" smtClean="0"/>
              <a:t>10</a:t>
            </a:fld>
            <a:endParaRPr lang="lv-LV"/>
          </a:p>
        </p:txBody>
      </p:sp>
    </p:spTree>
    <p:extLst>
      <p:ext uri="{BB962C8B-B14F-4D97-AF65-F5344CB8AC3E}">
        <p14:creationId xmlns:p14="http://schemas.microsoft.com/office/powerpoint/2010/main" val="2892822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p:cNvPicPr>
            <a:picLocks noChangeAspect="1"/>
          </p:cNvPicPr>
          <p:nvPr/>
        </p:nvPicPr>
        <p:blipFill>
          <a:blip r:embed="rId2"/>
          <a:stretch>
            <a:fillRect/>
          </a:stretch>
        </p:blipFill>
        <p:spPr>
          <a:xfrm>
            <a:off x="0" y="61461"/>
            <a:ext cx="12192000" cy="6735077"/>
          </a:xfrm>
          <a:prstGeom prst="rect">
            <a:avLst/>
          </a:prstGeom>
        </p:spPr>
      </p:pic>
      <p:sp>
        <p:nvSpPr>
          <p:cNvPr id="2" name="Virsraksts 1"/>
          <p:cNvSpPr>
            <a:spLocks noGrp="1"/>
          </p:cNvSpPr>
          <p:nvPr>
            <p:ph type="ctrTitle"/>
          </p:nvPr>
        </p:nvSpPr>
        <p:spPr>
          <a:xfrm>
            <a:off x="1524000" y="-1193800"/>
            <a:ext cx="9144000" cy="2387600"/>
          </a:xfrm>
        </p:spPr>
        <p:txBody>
          <a:bodyPr>
            <a:normAutofit/>
          </a:bodyPr>
          <a:lstStyle/>
          <a:p>
            <a:r>
              <a:rPr lang="lv-LV" sz="4000" dirty="0" smtClean="0"/>
              <a:t>Jaunais risinājums</a:t>
            </a:r>
            <a:endParaRPr lang="lv-LV" sz="4000" dirty="0"/>
          </a:p>
        </p:txBody>
      </p:sp>
      <p:sp>
        <p:nvSpPr>
          <p:cNvPr id="3" name="Apakšvirsraksts 2"/>
          <p:cNvSpPr>
            <a:spLocks noGrp="1"/>
          </p:cNvSpPr>
          <p:nvPr>
            <p:ph type="subTitle" idx="1"/>
          </p:nvPr>
        </p:nvSpPr>
        <p:spPr/>
        <p:txBody>
          <a:bodyPr/>
          <a:lstStyle/>
          <a:p>
            <a:endParaRPr lang="lv-LV"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320"/>
            <a:ext cx="1343025" cy="121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Attēls 6"/>
          <p:cNvPicPr>
            <a:picLocks noChangeAspect="1"/>
          </p:cNvPicPr>
          <p:nvPr/>
        </p:nvPicPr>
        <p:blipFill>
          <a:blip r:embed="rId4"/>
          <a:stretch>
            <a:fillRect/>
          </a:stretch>
        </p:blipFill>
        <p:spPr>
          <a:xfrm>
            <a:off x="9543682" y="35320"/>
            <a:ext cx="2515395" cy="761649"/>
          </a:xfrm>
          <a:prstGeom prst="rect">
            <a:avLst/>
          </a:prstGeom>
        </p:spPr>
      </p:pic>
      <p:sp>
        <p:nvSpPr>
          <p:cNvPr id="8" name="Slaida numura vietturis 7"/>
          <p:cNvSpPr>
            <a:spLocks noGrp="1"/>
          </p:cNvSpPr>
          <p:nvPr>
            <p:ph type="sldNum" sz="quarter" idx="12"/>
          </p:nvPr>
        </p:nvSpPr>
        <p:spPr/>
        <p:txBody>
          <a:bodyPr/>
          <a:lstStyle/>
          <a:p>
            <a:fld id="{94452544-A7D1-49DA-839E-BC66B8F04B15}" type="slidenum">
              <a:rPr lang="lv-LV" smtClean="0"/>
              <a:t>11</a:t>
            </a:fld>
            <a:endParaRPr lang="lv-LV"/>
          </a:p>
        </p:txBody>
      </p:sp>
    </p:spTree>
    <p:extLst>
      <p:ext uri="{BB962C8B-B14F-4D97-AF65-F5344CB8AC3E}">
        <p14:creationId xmlns:p14="http://schemas.microsoft.com/office/powerpoint/2010/main" val="1508477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endParaRPr lang="lv-LV"/>
          </a:p>
        </p:txBody>
      </p:sp>
      <p:pic>
        <p:nvPicPr>
          <p:cNvPr id="3" name="Attēls 2"/>
          <p:cNvPicPr>
            <a:picLocks noChangeAspect="1"/>
          </p:cNvPicPr>
          <p:nvPr/>
        </p:nvPicPr>
        <p:blipFill>
          <a:blip r:embed="rId2"/>
          <a:stretch>
            <a:fillRect/>
          </a:stretch>
        </p:blipFill>
        <p:spPr>
          <a:xfrm>
            <a:off x="0" y="297098"/>
            <a:ext cx="12192000" cy="6263803"/>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320"/>
            <a:ext cx="1343025" cy="121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ttēls 4"/>
          <p:cNvPicPr>
            <a:picLocks noChangeAspect="1"/>
          </p:cNvPicPr>
          <p:nvPr/>
        </p:nvPicPr>
        <p:blipFill>
          <a:blip r:embed="rId4"/>
          <a:stretch>
            <a:fillRect/>
          </a:stretch>
        </p:blipFill>
        <p:spPr>
          <a:xfrm>
            <a:off x="9543682" y="35320"/>
            <a:ext cx="2515395" cy="761649"/>
          </a:xfrm>
          <a:prstGeom prst="rect">
            <a:avLst/>
          </a:prstGeom>
        </p:spPr>
      </p:pic>
      <p:sp>
        <p:nvSpPr>
          <p:cNvPr id="6" name="Slaida numura vietturis 5"/>
          <p:cNvSpPr>
            <a:spLocks noGrp="1"/>
          </p:cNvSpPr>
          <p:nvPr>
            <p:ph type="sldNum" sz="quarter" idx="12"/>
          </p:nvPr>
        </p:nvSpPr>
        <p:spPr/>
        <p:txBody>
          <a:bodyPr/>
          <a:lstStyle/>
          <a:p>
            <a:fld id="{94452544-A7D1-49DA-839E-BC66B8F04B15}" type="slidenum">
              <a:rPr lang="lv-LV" smtClean="0"/>
              <a:t>12</a:t>
            </a:fld>
            <a:endParaRPr lang="lv-LV"/>
          </a:p>
        </p:txBody>
      </p:sp>
    </p:spTree>
    <p:extLst>
      <p:ext uri="{BB962C8B-B14F-4D97-AF65-F5344CB8AC3E}">
        <p14:creationId xmlns:p14="http://schemas.microsoft.com/office/powerpoint/2010/main" val="373389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endParaRPr lang="lv-LV"/>
          </a:p>
        </p:txBody>
      </p:sp>
      <p:pic>
        <p:nvPicPr>
          <p:cNvPr id="3" name="Attēls 2"/>
          <p:cNvPicPr>
            <a:picLocks noChangeAspect="1"/>
          </p:cNvPicPr>
          <p:nvPr/>
        </p:nvPicPr>
        <p:blipFill>
          <a:blip r:embed="rId2"/>
          <a:stretch>
            <a:fillRect/>
          </a:stretch>
        </p:blipFill>
        <p:spPr>
          <a:xfrm>
            <a:off x="0" y="181121"/>
            <a:ext cx="12192000" cy="6495758"/>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320"/>
            <a:ext cx="1343025" cy="121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ttēls 4"/>
          <p:cNvPicPr>
            <a:picLocks noChangeAspect="1"/>
          </p:cNvPicPr>
          <p:nvPr/>
        </p:nvPicPr>
        <p:blipFill>
          <a:blip r:embed="rId4"/>
          <a:stretch>
            <a:fillRect/>
          </a:stretch>
        </p:blipFill>
        <p:spPr>
          <a:xfrm>
            <a:off x="9543682" y="35320"/>
            <a:ext cx="2515395" cy="761649"/>
          </a:xfrm>
          <a:prstGeom prst="rect">
            <a:avLst/>
          </a:prstGeom>
        </p:spPr>
      </p:pic>
      <p:sp>
        <p:nvSpPr>
          <p:cNvPr id="6" name="Slaida numura vietturis 5"/>
          <p:cNvSpPr>
            <a:spLocks noGrp="1"/>
          </p:cNvSpPr>
          <p:nvPr>
            <p:ph type="sldNum" sz="quarter" idx="12"/>
          </p:nvPr>
        </p:nvSpPr>
        <p:spPr/>
        <p:txBody>
          <a:bodyPr/>
          <a:lstStyle/>
          <a:p>
            <a:fld id="{94452544-A7D1-49DA-839E-BC66B8F04B15}" type="slidenum">
              <a:rPr lang="lv-LV" smtClean="0"/>
              <a:t>13</a:t>
            </a:fld>
            <a:endParaRPr lang="lv-LV"/>
          </a:p>
        </p:txBody>
      </p:sp>
    </p:spTree>
    <p:extLst>
      <p:ext uri="{BB962C8B-B14F-4D97-AF65-F5344CB8AC3E}">
        <p14:creationId xmlns:p14="http://schemas.microsoft.com/office/powerpoint/2010/main" val="3525898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lstStyle/>
          <a:p>
            <a:endParaRPr lang="lv-LV"/>
          </a:p>
        </p:txBody>
      </p:sp>
      <p:pic>
        <p:nvPicPr>
          <p:cNvPr id="3" name="Attēls 2"/>
          <p:cNvPicPr>
            <a:picLocks noChangeAspect="1"/>
          </p:cNvPicPr>
          <p:nvPr/>
        </p:nvPicPr>
        <p:blipFill>
          <a:blip r:embed="rId2"/>
          <a:stretch>
            <a:fillRect/>
          </a:stretch>
        </p:blipFill>
        <p:spPr>
          <a:xfrm>
            <a:off x="0" y="155996"/>
            <a:ext cx="12192000" cy="6546007"/>
          </a:xfrm>
          <a:prstGeom prst="rect">
            <a:avLst/>
          </a:prstGeom>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320"/>
            <a:ext cx="1343025" cy="121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ttēls 4"/>
          <p:cNvPicPr>
            <a:picLocks noChangeAspect="1"/>
          </p:cNvPicPr>
          <p:nvPr/>
        </p:nvPicPr>
        <p:blipFill>
          <a:blip r:embed="rId4"/>
          <a:stretch>
            <a:fillRect/>
          </a:stretch>
        </p:blipFill>
        <p:spPr>
          <a:xfrm>
            <a:off x="9543682" y="35320"/>
            <a:ext cx="2515395" cy="761649"/>
          </a:xfrm>
          <a:prstGeom prst="rect">
            <a:avLst/>
          </a:prstGeom>
        </p:spPr>
      </p:pic>
      <p:sp>
        <p:nvSpPr>
          <p:cNvPr id="6" name="Slaida numura vietturis 5"/>
          <p:cNvSpPr>
            <a:spLocks noGrp="1"/>
          </p:cNvSpPr>
          <p:nvPr>
            <p:ph type="sldNum" sz="quarter" idx="12"/>
          </p:nvPr>
        </p:nvSpPr>
        <p:spPr/>
        <p:txBody>
          <a:bodyPr/>
          <a:lstStyle/>
          <a:p>
            <a:fld id="{94452544-A7D1-49DA-839E-BC66B8F04B15}" type="slidenum">
              <a:rPr lang="lv-LV" smtClean="0"/>
              <a:t>14</a:t>
            </a:fld>
            <a:endParaRPr lang="lv-LV"/>
          </a:p>
        </p:txBody>
      </p:sp>
    </p:spTree>
    <p:extLst>
      <p:ext uri="{BB962C8B-B14F-4D97-AF65-F5344CB8AC3E}">
        <p14:creationId xmlns:p14="http://schemas.microsoft.com/office/powerpoint/2010/main" val="1788317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ttēls 1"/>
          <p:cNvPicPr>
            <a:picLocks noChangeAspect="1"/>
          </p:cNvPicPr>
          <p:nvPr/>
        </p:nvPicPr>
        <p:blipFill>
          <a:blip r:embed="rId2"/>
          <a:stretch>
            <a:fillRect/>
          </a:stretch>
        </p:blipFill>
        <p:spPr>
          <a:xfrm>
            <a:off x="1000126" y="0"/>
            <a:ext cx="9691480" cy="6858000"/>
          </a:xfrm>
          <a:prstGeom prst="rect">
            <a:avLst/>
          </a:prstGeom>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320"/>
            <a:ext cx="1343025" cy="121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ttēls 3"/>
          <p:cNvPicPr>
            <a:picLocks noChangeAspect="1"/>
          </p:cNvPicPr>
          <p:nvPr/>
        </p:nvPicPr>
        <p:blipFill>
          <a:blip r:embed="rId4"/>
          <a:stretch>
            <a:fillRect/>
          </a:stretch>
        </p:blipFill>
        <p:spPr>
          <a:xfrm>
            <a:off x="9543682" y="35320"/>
            <a:ext cx="2515395" cy="761649"/>
          </a:xfrm>
          <a:prstGeom prst="rect">
            <a:avLst/>
          </a:prstGeom>
        </p:spPr>
      </p:pic>
      <p:sp>
        <p:nvSpPr>
          <p:cNvPr id="5" name="Slaida numura vietturis 4"/>
          <p:cNvSpPr>
            <a:spLocks noGrp="1"/>
          </p:cNvSpPr>
          <p:nvPr>
            <p:ph type="sldNum" sz="quarter" idx="12"/>
          </p:nvPr>
        </p:nvSpPr>
        <p:spPr/>
        <p:txBody>
          <a:bodyPr/>
          <a:lstStyle/>
          <a:p>
            <a:fld id="{94452544-A7D1-49DA-839E-BC66B8F04B15}" type="slidenum">
              <a:rPr lang="lv-LV" smtClean="0"/>
              <a:t>15</a:t>
            </a:fld>
            <a:endParaRPr lang="lv-LV"/>
          </a:p>
        </p:txBody>
      </p:sp>
    </p:spTree>
    <p:extLst>
      <p:ext uri="{BB962C8B-B14F-4D97-AF65-F5344CB8AC3E}">
        <p14:creationId xmlns:p14="http://schemas.microsoft.com/office/powerpoint/2010/main" val="3176788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ctrTitle"/>
          </p:nvPr>
        </p:nvSpPr>
        <p:spPr>
          <a:xfrm>
            <a:off x="1524000" y="912813"/>
            <a:ext cx="9144000" cy="1052426"/>
          </a:xfrm>
        </p:spPr>
        <p:txBody>
          <a:bodyPr>
            <a:normAutofit/>
          </a:bodyPr>
          <a:lstStyle/>
          <a:p>
            <a:r>
              <a:rPr lang="lv-LV" sz="2800" dirty="0"/>
              <a:t>“Uzlabot vispārējās izglītības iestāžu mācību vidi Ogres novadā” </a:t>
            </a:r>
          </a:p>
        </p:txBody>
      </p:sp>
      <p:sp>
        <p:nvSpPr>
          <p:cNvPr id="3" name="Apakšvirsraksts 2"/>
          <p:cNvSpPr>
            <a:spLocks noGrp="1"/>
          </p:cNvSpPr>
          <p:nvPr>
            <p:ph type="subTitle" idx="1"/>
          </p:nvPr>
        </p:nvSpPr>
        <p:spPr>
          <a:xfrm>
            <a:off x="1524000" y="1965239"/>
            <a:ext cx="9144000" cy="3502368"/>
          </a:xfrm>
        </p:spPr>
        <p:txBody>
          <a:bodyPr>
            <a:noAutofit/>
          </a:bodyPr>
          <a:lstStyle/>
          <a:p>
            <a:pPr algn="l"/>
            <a:r>
              <a:rPr lang="lv-LV" sz="1800" dirty="0"/>
              <a:t>2018.gada 26.janvārī </a:t>
            </a:r>
            <a:r>
              <a:rPr lang="lv-LV" sz="1800" dirty="0" smtClean="0"/>
              <a:t>Ogres novada pašvaldība noslēdza </a:t>
            </a:r>
            <a:r>
              <a:rPr lang="lv-LV" sz="1800" dirty="0"/>
              <a:t>vienošanos par Eiropas Savienības fonda projekta īstenošanu Nr.8.1.2.0/17/I/008 “Uzlabot vispārējās izglītības iestāžu mācību vidi Ogres novadā” </a:t>
            </a:r>
            <a:endParaRPr lang="lv-LV" sz="1800" dirty="0" smtClean="0"/>
          </a:p>
          <a:p>
            <a:pPr algn="l"/>
            <a:r>
              <a:rPr lang="lv-LV" sz="1800" dirty="0" smtClean="0"/>
              <a:t>Kopējās vienošanās izmaksas:</a:t>
            </a:r>
          </a:p>
          <a:p>
            <a:pPr algn="l"/>
            <a:endParaRPr lang="lv-LV" sz="1800" dirty="0" smtClean="0"/>
          </a:p>
          <a:p>
            <a:pPr algn="l"/>
            <a:endParaRPr lang="lv-LV" sz="1800" dirty="0" smtClean="0"/>
          </a:p>
          <a:p>
            <a:r>
              <a:rPr lang="lv-LV" sz="1800" dirty="0" smtClean="0"/>
              <a:t>.</a:t>
            </a:r>
            <a:endParaRPr lang="lv-LV" sz="18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320"/>
            <a:ext cx="1343025" cy="121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ttēls 4"/>
          <p:cNvPicPr>
            <a:picLocks noChangeAspect="1"/>
          </p:cNvPicPr>
          <p:nvPr/>
        </p:nvPicPr>
        <p:blipFill>
          <a:blip r:embed="rId4"/>
          <a:stretch>
            <a:fillRect/>
          </a:stretch>
        </p:blipFill>
        <p:spPr>
          <a:xfrm>
            <a:off x="9543682" y="35320"/>
            <a:ext cx="2515395" cy="761649"/>
          </a:xfrm>
          <a:prstGeom prst="rect">
            <a:avLst/>
          </a:prstGeom>
        </p:spPr>
      </p:pic>
      <p:graphicFrame>
        <p:nvGraphicFramePr>
          <p:cNvPr id="6" name="Tabula 5"/>
          <p:cNvGraphicFramePr>
            <a:graphicFrameLocks noGrp="1"/>
          </p:cNvGraphicFramePr>
          <p:nvPr>
            <p:extLst>
              <p:ext uri="{D42A27DB-BD31-4B8C-83A1-F6EECF244321}">
                <p14:modId xmlns:p14="http://schemas.microsoft.com/office/powerpoint/2010/main" val="3651515960"/>
              </p:ext>
            </p:extLst>
          </p:nvPr>
        </p:nvGraphicFramePr>
        <p:xfrm>
          <a:off x="1362074" y="3482183"/>
          <a:ext cx="9686926" cy="2489952"/>
        </p:xfrm>
        <a:graphic>
          <a:graphicData uri="http://schemas.openxmlformats.org/drawingml/2006/table">
            <a:tbl>
              <a:tblPr/>
              <a:tblGrid>
                <a:gridCol w="2441249"/>
                <a:gridCol w="961151"/>
                <a:gridCol w="950926"/>
                <a:gridCol w="756650"/>
                <a:gridCol w="889576"/>
                <a:gridCol w="1002052"/>
                <a:gridCol w="1022844"/>
                <a:gridCol w="1151833"/>
                <a:gridCol w="510645"/>
              </a:tblGrid>
              <a:tr h="269577">
                <a:tc rowSpan="2">
                  <a:txBody>
                    <a:bodyPr/>
                    <a:lstStyle/>
                    <a:p>
                      <a:pPr algn="l" fontAlgn="ctr"/>
                      <a:r>
                        <a:rPr lang="lv-LV" sz="1400" b="1" i="0" u="none" strike="noStrike" dirty="0">
                          <a:solidFill>
                            <a:srgbClr val="000000"/>
                          </a:solidFill>
                          <a:effectLst/>
                          <a:latin typeface="Times New Roman" panose="02020603050405020304" pitchFamily="18" charset="0"/>
                        </a:rPr>
                        <a:t>Finansējuma avots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lv-LV" sz="1400" b="1"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lv-LV" sz="1400" b="1"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lv-LV" sz="1400" b="1"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lv-LV" sz="1400" b="1"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lv-LV" sz="1400" b="1"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lv-LV" sz="1400" b="1" i="0" u="none" strike="noStrike">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pPr algn="ctr" fontAlgn="ctr"/>
                      <a:r>
                        <a:rPr lang="lv-LV" sz="1400" b="1" i="0" u="none" strike="noStrike">
                          <a:solidFill>
                            <a:srgbClr val="000000"/>
                          </a:solidFill>
                          <a:effectLst/>
                          <a:latin typeface="Times New Roman" panose="02020603050405020304" pitchFamily="18" charset="0"/>
                        </a:rPr>
                        <a:t>Kopā</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lang="lv-LV"/>
                    </a:p>
                  </a:txBody>
                  <a:tcPr/>
                </a:tc>
              </a:tr>
              <a:tr h="269577">
                <a:tc vMerge="1">
                  <a:txBody>
                    <a:bodyPr/>
                    <a:lstStyle/>
                    <a:p>
                      <a:endParaRPr lang="lv-LV"/>
                    </a:p>
                  </a:txBody>
                  <a:tcPr/>
                </a:tc>
                <a:tc>
                  <a:txBody>
                    <a:bodyPr/>
                    <a:lstStyle/>
                    <a:p>
                      <a:pPr algn="ctr" fontAlgn="ctr"/>
                      <a:r>
                        <a:rPr lang="lv-LV" sz="1400" b="1" i="0" u="none" strike="noStrike">
                          <a:solidFill>
                            <a:srgbClr val="000000"/>
                          </a:solidFill>
                          <a:effectLst/>
                          <a:latin typeface="Times New Roman" panose="02020603050405020304" pitchFamily="18" charset="0"/>
                        </a:rPr>
                        <a:t>2017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lv-LV" sz="1400" b="1" i="0" u="none" strike="noStrike">
                          <a:solidFill>
                            <a:srgbClr val="000000"/>
                          </a:solidFill>
                          <a:effectLst/>
                          <a:latin typeface="Times New Roman" panose="02020603050405020304" pitchFamily="18"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lv-LV" sz="1400" b="1" i="0" u="none" strike="noStrike">
                          <a:solidFill>
                            <a:srgbClr val="000000"/>
                          </a:solidFill>
                          <a:effectLst/>
                          <a:latin typeface="Times New Roman" panose="02020603050405020304" pitchFamily="18"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lv-LV" sz="1400" b="1" i="0" u="none" strike="noStrike">
                          <a:solidFill>
                            <a:srgbClr val="000000"/>
                          </a:solidFill>
                          <a:effectLst/>
                          <a:latin typeface="Times New Roman" panose="02020603050405020304" pitchFamily="18"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lv-LV" sz="1400" b="1" i="0" u="none" strike="noStrike">
                          <a:solidFill>
                            <a:srgbClr val="000000"/>
                          </a:solidFill>
                          <a:effectLst/>
                          <a:latin typeface="Times New Roman" panose="02020603050405020304" pitchFamily="18"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lv-LV" sz="1400" b="1" i="0" u="none" strike="noStrike">
                          <a:solidFill>
                            <a:srgbClr val="000000"/>
                          </a:solidFill>
                          <a:effectLst/>
                          <a:latin typeface="Times New Roman" panose="02020603050405020304" pitchFamily="18" charset="0"/>
                        </a:rPr>
                        <a:t>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lv-LV" sz="1400" b="1" i="0" u="none" strike="noStrike">
                          <a:solidFill>
                            <a:srgbClr val="000000"/>
                          </a:solidFill>
                          <a:effectLst/>
                          <a:latin typeface="Times New Roman" panose="02020603050405020304" pitchFamily="18" charset="0"/>
                        </a:rPr>
                        <a:t>Summa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ctr" fontAlgn="ctr"/>
                      <a:r>
                        <a:rPr lang="lv-LV" sz="1400" b="1" i="0" u="none" strike="noStrike">
                          <a:solidFill>
                            <a:srgbClr val="000000"/>
                          </a:solidFill>
                          <a:effectLst/>
                          <a:latin typeface="Times New Roman" panose="02020603050405020304" pitchFamily="18"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69577">
                <a:tc>
                  <a:txBody>
                    <a:bodyPr/>
                    <a:lstStyle/>
                    <a:p>
                      <a:pPr algn="l" fontAlgn="ctr"/>
                      <a:r>
                        <a:rPr lang="lv-LV" sz="1400" b="0" i="0" u="none" strike="noStrike" dirty="0">
                          <a:solidFill>
                            <a:srgbClr val="000000"/>
                          </a:solidFill>
                          <a:effectLst/>
                          <a:latin typeface="Times New Roman" panose="02020603050405020304" pitchFamily="18" charset="0"/>
                        </a:rPr>
                        <a:t>ERAF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a:solidFill>
                            <a:srgbClr val="000000"/>
                          </a:solidFill>
                          <a:effectLst/>
                          <a:latin typeface="Times New Roman" panose="02020603050405020304" pitchFamily="18" charset="0"/>
                        </a:rPr>
                        <a:t>666586.85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dirty="0">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dirty="0">
                          <a:solidFill>
                            <a:srgbClr val="000000"/>
                          </a:solidFill>
                          <a:effectLst/>
                          <a:latin typeface="Times New Roman" panose="02020603050405020304" pitchFamily="18" charset="0"/>
                        </a:rPr>
                        <a:t>286558.54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dirty="0">
                          <a:solidFill>
                            <a:srgbClr val="000000"/>
                          </a:solidFill>
                          <a:effectLst/>
                          <a:latin typeface="Times New Roman" panose="02020603050405020304" pitchFamily="18" charset="0"/>
                        </a:rPr>
                        <a:t>2246856.53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dirty="0">
                          <a:solidFill>
                            <a:srgbClr val="000000"/>
                          </a:solidFill>
                          <a:effectLst/>
                          <a:latin typeface="Times New Roman" panose="02020603050405020304" pitchFamily="18" charset="0"/>
                        </a:rPr>
                        <a:t>1828929.42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1" i="0" u="none" strike="noStrike" dirty="0" smtClean="0">
                          <a:solidFill>
                            <a:srgbClr val="000000"/>
                          </a:solidFill>
                          <a:effectLst/>
                          <a:latin typeface="Times New Roman" panose="02020603050405020304" pitchFamily="18" charset="0"/>
                        </a:rPr>
                        <a:t>5 028 931.34</a:t>
                      </a:r>
                      <a:endParaRPr lang="lv-LV"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1" i="0" u="none" strike="noStrike" dirty="0">
                          <a:solidFill>
                            <a:srgbClr val="000000"/>
                          </a:solidFill>
                          <a:effectLst/>
                          <a:latin typeface="Times New Roman" panose="02020603050405020304" pitchFamily="18" charset="0"/>
                        </a:rPr>
                        <a:t>17.78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69577">
                <a:tc>
                  <a:txBody>
                    <a:bodyPr/>
                    <a:lstStyle/>
                    <a:p>
                      <a:pPr algn="l" fontAlgn="ctr"/>
                      <a:r>
                        <a:rPr lang="lv-LV" sz="1400" b="0" i="0" u="none" strike="noStrike" dirty="0">
                          <a:solidFill>
                            <a:srgbClr val="000000"/>
                          </a:solidFill>
                          <a:effectLst/>
                          <a:latin typeface="Times New Roman" panose="02020603050405020304" pitchFamily="18" charset="0"/>
                        </a:rPr>
                        <a:t>Valsts budžeta dotācija pašvaldībām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dirty="0">
                          <a:solidFill>
                            <a:srgbClr val="000000"/>
                          </a:solidFill>
                          <a:effectLst/>
                          <a:latin typeface="Times New Roman" panose="02020603050405020304" pitchFamily="18" charset="0"/>
                        </a:rPr>
                        <a:t>201064.48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dirty="0">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a:solidFill>
                            <a:srgbClr val="000000"/>
                          </a:solidFill>
                          <a:effectLst/>
                          <a:latin typeface="Times New Roman" panose="02020603050405020304" pitchFamily="18" charset="0"/>
                        </a:rPr>
                        <a:t>86435.46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a:solidFill>
                            <a:srgbClr val="000000"/>
                          </a:solidFill>
                          <a:effectLst/>
                          <a:latin typeface="Times New Roman" panose="02020603050405020304" pitchFamily="18" charset="0"/>
                        </a:rPr>
                        <a:t>677763.43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dirty="0">
                          <a:solidFill>
                            <a:srgbClr val="000000"/>
                          </a:solidFill>
                          <a:effectLst/>
                          <a:latin typeface="Times New Roman" panose="02020603050405020304" pitchFamily="18" charset="0"/>
                        </a:rPr>
                        <a:t>551692.54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1" i="0" u="none" strike="noStrike" dirty="0" smtClean="0">
                          <a:solidFill>
                            <a:srgbClr val="000000"/>
                          </a:solidFill>
                          <a:effectLst/>
                          <a:latin typeface="Times New Roman" panose="02020603050405020304" pitchFamily="18" charset="0"/>
                        </a:rPr>
                        <a:t>1 516 955.91</a:t>
                      </a:r>
                      <a:endParaRPr lang="lv-LV"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1" i="0" u="none" strike="noStrike" dirty="0">
                          <a:solidFill>
                            <a:srgbClr val="000000"/>
                          </a:solidFill>
                          <a:effectLst/>
                          <a:latin typeface="Times New Roman" panose="02020603050405020304" pitchFamily="18" charset="0"/>
                        </a:rPr>
                        <a:t>5.36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69577">
                <a:tc>
                  <a:txBody>
                    <a:bodyPr/>
                    <a:lstStyle/>
                    <a:p>
                      <a:pPr algn="l" fontAlgn="ctr"/>
                      <a:r>
                        <a:rPr lang="lv-LV" sz="1400" b="0" i="0" u="none" strike="noStrike">
                          <a:solidFill>
                            <a:srgbClr val="000000"/>
                          </a:solidFill>
                          <a:effectLst/>
                          <a:latin typeface="Times New Roman" panose="02020603050405020304" pitchFamily="18" charset="0"/>
                        </a:rPr>
                        <a:t>Pašvaldības finansējums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a:solidFill>
                            <a:srgbClr val="000000"/>
                          </a:solidFill>
                          <a:effectLst/>
                          <a:latin typeface="Times New Roman" panose="02020603050405020304" pitchFamily="18" charset="0"/>
                        </a:rPr>
                        <a:t>603193.43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a:solidFill>
                            <a:srgbClr val="000000"/>
                          </a:solidFill>
                          <a:effectLst/>
                          <a:latin typeface="Times New Roman" panose="02020603050405020304" pitchFamily="18" charset="0"/>
                        </a:rPr>
                        <a:t>259306.39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a:solidFill>
                            <a:srgbClr val="000000"/>
                          </a:solidFill>
                          <a:effectLst/>
                          <a:latin typeface="Times New Roman" panose="02020603050405020304" pitchFamily="18" charset="0"/>
                        </a:rPr>
                        <a:t>8349894.03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0" i="0" u="none" strike="noStrike">
                          <a:solidFill>
                            <a:srgbClr val="000000"/>
                          </a:solidFill>
                          <a:effectLst/>
                          <a:latin typeface="Times New Roman" panose="02020603050405020304" pitchFamily="18" charset="0"/>
                        </a:rPr>
                        <a:t>12521839.05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lv-LV" sz="1400" b="1" i="0" u="none" strike="noStrike" dirty="0" smtClean="0">
                          <a:solidFill>
                            <a:srgbClr val="000000"/>
                          </a:solidFill>
                          <a:effectLst/>
                          <a:latin typeface="Times New Roman" panose="02020603050405020304" pitchFamily="18" charset="0"/>
                        </a:rPr>
                        <a:t>21 734 232.90</a:t>
                      </a:r>
                      <a:endParaRPr lang="lv-LV"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1" i="0" u="none" strike="noStrike" dirty="0">
                          <a:solidFill>
                            <a:srgbClr val="000000"/>
                          </a:solidFill>
                          <a:effectLst/>
                          <a:latin typeface="Times New Roman" panose="02020603050405020304" pitchFamily="18" charset="0"/>
                        </a:rPr>
                        <a:t>76.85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69577">
                <a:tc>
                  <a:txBody>
                    <a:bodyPr/>
                    <a:lstStyle/>
                    <a:p>
                      <a:pPr algn="r" fontAlgn="ctr"/>
                      <a:r>
                        <a:rPr lang="lv-LV" sz="1400" b="0" i="0" u="none" strike="noStrike">
                          <a:solidFill>
                            <a:srgbClr val="000000"/>
                          </a:solidFill>
                          <a:effectLst/>
                          <a:latin typeface="Times New Roman" panose="02020603050405020304" pitchFamily="18" charset="0"/>
                        </a:rPr>
                        <a:t>Publiskās attiecināmās izmaksas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1470844.76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632300.39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11274513.99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14902461.01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1" i="0" u="none" strike="noStrike" dirty="0" smtClean="0">
                          <a:solidFill>
                            <a:srgbClr val="000000"/>
                          </a:solidFill>
                          <a:effectLst/>
                          <a:latin typeface="Times New Roman" panose="02020603050405020304" pitchFamily="18" charset="0"/>
                        </a:rPr>
                        <a:t>28 280 120.15</a:t>
                      </a:r>
                      <a:endParaRPr lang="lv-LV"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dirty="0">
                          <a:solidFill>
                            <a:srgbClr val="000000"/>
                          </a:solidFill>
                          <a:effectLst/>
                          <a:latin typeface="Times New Roman" panose="02020603050405020304" pitchFamily="18" charset="0"/>
                        </a:rPr>
                        <a:t>100.00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69577">
                <a:tc>
                  <a:txBody>
                    <a:bodyPr/>
                    <a:lstStyle/>
                    <a:p>
                      <a:pPr algn="r" fontAlgn="ctr"/>
                      <a:r>
                        <a:rPr lang="lv-LV" sz="1400" b="0" i="0" u="none" strike="noStrike">
                          <a:solidFill>
                            <a:srgbClr val="000000"/>
                          </a:solidFill>
                          <a:effectLst/>
                          <a:latin typeface="Times New Roman" panose="02020603050405020304" pitchFamily="18" charset="0"/>
                        </a:rPr>
                        <a:t>Kopējās attiecināmās izmaksas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1470844.76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632300.39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11274513.99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14902461.01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1" i="0" u="none" strike="noStrike" dirty="0" smtClean="0">
                          <a:solidFill>
                            <a:srgbClr val="000000"/>
                          </a:solidFill>
                          <a:effectLst/>
                          <a:latin typeface="Times New Roman" panose="02020603050405020304" pitchFamily="18" charset="0"/>
                        </a:rPr>
                        <a:t>28 280 120.15</a:t>
                      </a:r>
                      <a:endParaRPr lang="lv-LV"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dirty="0">
                          <a:solidFill>
                            <a:srgbClr val="000000"/>
                          </a:solidFill>
                          <a:effectLst/>
                          <a:latin typeface="Times New Roman" panose="02020603050405020304" pitchFamily="18" charset="0"/>
                        </a:rPr>
                        <a:t>100.00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r h="269577">
                <a:tc>
                  <a:txBody>
                    <a:bodyPr/>
                    <a:lstStyle/>
                    <a:p>
                      <a:pPr algn="r" fontAlgn="ctr"/>
                      <a:r>
                        <a:rPr lang="lv-LV" sz="1400" b="0" i="0" u="none" strike="noStrike">
                          <a:solidFill>
                            <a:srgbClr val="000000"/>
                          </a:solidFill>
                          <a:effectLst/>
                          <a:latin typeface="Times New Roman" panose="02020603050405020304" pitchFamily="18" charset="0"/>
                        </a:rPr>
                        <a:t>Publiskās neattiecināmās izmaksas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510023.64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754048.35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22566.50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354072.51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a:solidFill>
                            <a:srgbClr val="000000"/>
                          </a:solidFill>
                          <a:effectLst/>
                          <a:latin typeface="Times New Roman" panose="02020603050405020304" pitchFamily="18" charset="0"/>
                        </a:rPr>
                        <a:t>555796.56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1" i="0" u="none" strike="noStrike" dirty="0" smtClean="0">
                          <a:solidFill>
                            <a:srgbClr val="000000"/>
                          </a:solidFill>
                          <a:effectLst/>
                          <a:latin typeface="Times New Roman" panose="02020603050405020304" pitchFamily="18" charset="0"/>
                        </a:rPr>
                        <a:t>2 196 507.56</a:t>
                      </a:r>
                      <a:endParaRPr lang="lv-LV" sz="1400" b="1" i="0" u="none" strike="noStrike" dirty="0">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r" fontAlgn="ctr"/>
                      <a:r>
                        <a:rPr lang="lv-LV" sz="1400" b="0" i="0" u="none" strike="noStrike" dirty="0">
                          <a:solidFill>
                            <a:srgbClr val="000000"/>
                          </a:solidFill>
                          <a:effectLst/>
                          <a:latin typeface="Times New Roman" panose="02020603050405020304" pitchFamily="18"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r>
            </a:tbl>
          </a:graphicData>
        </a:graphic>
      </p:graphicFrame>
      <p:sp>
        <p:nvSpPr>
          <p:cNvPr id="7" name="Slaida numura vietturis 6"/>
          <p:cNvSpPr>
            <a:spLocks noGrp="1"/>
          </p:cNvSpPr>
          <p:nvPr>
            <p:ph type="sldNum" sz="quarter" idx="12"/>
          </p:nvPr>
        </p:nvSpPr>
        <p:spPr/>
        <p:txBody>
          <a:bodyPr/>
          <a:lstStyle/>
          <a:p>
            <a:fld id="{94452544-A7D1-49DA-839E-BC66B8F04B15}" type="slidenum">
              <a:rPr lang="lv-LV" smtClean="0"/>
              <a:t>2</a:t>
            </a:fld>
            <a:endParaRPr lang="lv-LV"/>
          </a:p>
        </p:txBody>
      </p:sp>
    </p:spTree>
    <p:extLst>
      <p:ext uri="{BB962C8B-B14F-4D97-AF65-F5344CB8AC3E}">
        <p14:creationId xmlns:p14="http://schemas.microsoft.com/office/powerpoint/2010/main" val="4251826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ctrTitle"/>
          </p:nvPr>
        </p:nvSpPr>
        <p:spPr>
          <a:xfrm>
            <a:off x="1524000" y="1122363"/>
            <a:ext cx="9144000" cy="839787"/>
          </a:xfrm>
        </p:spPr>
        <p:txBody>
          <a:bodyPr>
            <a:normAutofit/>
          </a:bodyPr>
          <a:lstStyle/>
          <a:p>
            <a:r>
              <a:rPr lang="lv-LV" sz="2400" b="1" dirty="0" smtClean="0"/>
              <a:t>Projekta ietvaros līdz šim realizētās aktivitātes</a:t>
            </a:r>
            <a:endParaRPr lang="lv-LV" sz="2400" b="1" dirty="0"/>
          </a:p>
        </p:txBody>
      </p:sp>
      <p:sp>
        <p:nvSpPr>
          <p:cNvPr id="3" name="Apakšvirsraksts 2"/>
          <p:cNvSpPr>
            <a:spLocks noGrp="1"/>
          </p:cNvSpPr>
          <p:nvPr>
            <p:ph type="subTitle" idx="1"/>
          </p:nvPr>
        </p:nvSpPr>
        <p:spPr>
          <a:xfrm>
            <a:off x="1524000" y="2173288"/>
            <a:ext cx="9144000" cy="1655762"/>
          </a:xfrm>
        </p:spPr>
        <p:txBody>
          <a:bodyPr>
            <a:noAutofit/>
          </a:bodyPr>
          <a:lstStyle/>
          <a:p>
            <a:pPr algn="l"/>
            <a:r>
              <a:rPr lang="lv-LV" sz="2000" u="sng" dirty="0" smtClean="0"/>
              <a:t>Ogres </a:t>
            </a:r>
            <a:r>
              <a:rPr lang="lv-LV" sz="2000" u="sng" dirty="0"/>
              <a:t>1. vidusskolā </a:t>
            </a:r>
            <a:r>
              <a:rPr lang="lv-LV" sz="2000" u="sng" dirty="0" smtClean="0"/>
              <a:t>veikti:</a:t>
            </a:r>
          </a:p>
          <a:p>
            <a:pPr marL="342900" indent="-342900" algn="l">
              <a:buFont typeface="Arial" panose="020B0604020202020204" pitchFamily="34" charset="0"/>
              <a:buChar char="•"/>
            </a:pPr>
            <a:r>
              <a:rPr lang="lv-LV" sz="2000" dirty="0" smtClean="0"/>
              <a:t>Izbūvēts un aprīkots sporta stadions</a:t>
            </a:r>
            <a:r>
              <a:rPr lang="lv-LV" sz="2000" dirty="0"/>
              <a:t>,</a:t>
            </a:r>
            <a:endParaRPr lang="lv-LV" sz="2000" dirty="0" smtClean="0"/>
          </a:p>
          <a:p>
            <a:pPr marL="342900" indent="-342900" algn="l">
              <a:buFont typeface="Arial" panose="020B0604020202020204" pitchFamily="34" charset="0"/>
              <a:buChar char="•"/>
            </a:pPr>
            <a:r>
              <a:rPr lang="lv-LV" sz="2000" dirty="0" smtClean="0"/>
              <a:t>Dabaszinātņu un matemātikas mācību </a:t>
            </a:r>
            <a:r>
              <a:rPr lang="lv-LV" sz="2000" dirty="0"/>
              <a:t>kabinetu remonti un pārbūve, </a:t>
            </a:r>
            <a:endParaRPr lang="lv-LV" sz="2000" dirty="0" smtClean="0"/>
          </a:p>
          <a:p>
            <a:pPr marL="342900" indent="-342900" algn="l">
              <a:buFont typeface="Arial" panose="020B0604020202020204" pitchFamily="34" charset="0"/>
              <a:buChar char="•"/>
            </a:pPr>
            <a:r>
              <a:rPr lang="lv-LV" sz="2000" dirty="0" smtClean="0"/>
              <a:t>Dabaszinātņu un matemātikas mācību </a:t>
            </a:r>
            <a:r>
              <a:rPr lang="lv-LV" sz="2000" dirty="0"/>
              <a:t>kabinetu aprīkojuma piegāde, </a:t>
            </a:r>
            <a:endParaRPr lang="lv-LV" sz="2000" dirty="0" smtClean="0"/>
          </a:p>
          <a:p>
            <a:pPr marL="342900" indent="-342900" algn="l">
              <a:buFont typeface="Arial" panose="020B0604020202020204" pitchFamily="34" charset="0"/>
              <a:buChar char="•"/>
            </a:pPr>
            <a:r>
              <a:rPr lang="lv-LV" sz="2000" dirty="0"/>
              <a:t>E</a:t>
            </a:r>
            <a:r>
              <a:rPr lang="lv-LV" sz="2000" dirty="0" smtClean="0"/>
              <a:t>sošo </a:t>
            </a:r>
            <a:r>
              <a:rPr lang="lv-LV" sz="2000" dirty="0"/>
              <a:t>inženiertīklu pārbūve un atjaunošana, </a:t>
            </a:r>
            <a:endParaRPr lang="lv-LV" sz="2000" dirty="0" smtClean="0"/>
          </a:p>
          <a:p>
            <a:pPr marL="342900" indent="-342900" algn="l">
              <a:buFont typeface="Arial" panose="020B0604020202020204" pitchFamily="34" charset="0"/>
              <a:buChar char="•"/>
            </a:pPr>
            <a:r>
              <a:rPr lang="lv-LV" sz="2000" dirty="0" smtClean="0"/>
              <a:t>LED </a:t>
            </a:r>
            <a:r>
              <a:rPr lang="lv-LV" sz="2000" dirty="0"/>
              <a:t>apgaismojuma izbūve vidusskolas sporta zālē</a:t>
            </a:r>
            <a:r>
              <a:rPr lang="lv-LV" sz="2000" dirty="0" smtClean="0"/>
              <a:t>,</a:t>
            </a:r>
          </a:p>
          <a:p>
            <a:pPr marL="342900" indent="-342900" algn="l">
              <a:buFont typeface="Arial" panose="020B0604020202020204" pitchFamily="34" charset="0"/>
              <a:buChar char="•"/>
            </a:pPr>
            <a:r>
              <a:rPr lang="lv-LV" sz="2000" dirty="0" smtClean="0"/>
              <a:t>Digitālo </a:t>
            </a:r>
            <a:r>
              <a:rPr lang="lv-LV" sz="2000" dirty="0"/>
              <a:t>mācību līdzekļu </a:t>
            </a:r>
            <a:r>
              <a:rPr lang="lv-LV" sz="2000" dirty="0" smtClean="0"/>
              <a:t>iegāde</a:t>
            </a:r>
            <a:r>
              <a:rPr lang="lv-LV" sz="2000" dirty="0"/>
              <a:t>.</a:t>
            </a:r>
            <a:endParaRPr lang="lv-LV" sz="2000" dirty="0" smtClean="0"/>
          </a:p>
          <a:p>
            <a:pPr algn="l"/>
            <a:endParaRPr lang="lv-LV" sz="2000" dirty="0" smtClean="0"/>
          </a:p>
          <a:p>
            <a:pPr marL="342900" indent="-342900" algn="l">
              <a:buFont typeface="Arial" panose="020B0604020202020204" pitchFamily="34" charset="0"/>
              <a:buChar char="•"/>
            </a:pPr>
            <a:endParaRPr lang="lv-LV" sz="2000" dirty="0"/>
          </a:p>
          <a:p>
            <a:pPr algn="l"/>
            <a:endParaRPr lang="lv-LV" sz="20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320"/>
            <a:ext cx="1343025" cy="121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ttēls 5"/>
          <p:cNvPicPr>
            <a:picLocks noChangeAspect="1"/>
          </p:cNvPicPr>
          <p:nvPr/>
        </p:nvPicPr>
        <p:blipFill>
          <a:blip r:embed="rId3"/>
          <a:stretch>
            <a:fillRect/>
          </a:stretch>
        </p:blipFill>
        <p:spPr>
          <a:xfrm>
            <a:off x="9543682" y="35320"/>
            <a:ext cx="2515395" cy="761649"/>
          </a:xfrm>
          <a:prstGeom prst="rect">
            <a:avLst/>
          </a:prstGeom>
        </p:spPr>
      </p:pic>
      <p:sp>
        <p:nvSpPr>
          <p:cNvPr id="7" name="Slaida numura vietturis 6"/>
          <p:cNvSpPr>
            <a:spLocks noGrp="1"/>
          </p:cNvSpPr>
          <p:nvPr>
            <p:ph type="sldNum" sz="quarter" idx="12"/>
          </p:nvPr>
        </p:nvSpPr>
        <p:spPr/>
        <p:txBody>
          <a:bodyPr/>
          <a:lstStyle/>
          <a:p>
            <a:fld id="{94452544-A7D1-49DA-839E-BC66B8F04B15}" type="slidenum">
              <a:rPr lang="lv-LV" smtClean="0"/>
              <a:t>3</a:t>
            </a:fld>
            <a:endParaRPr lang="lv-LV"/>
          </a:p>
        </p:txBody>
      </p:sp>
    </p:spTree>
    <p:extLst>
      <p:ext uri="{BB962C8B-B14F-4D97-AF65-F5344CB8AC3E}">
        <p14:creationId xmlns:p14="http://schemas.microsoft.com/office/powerpoint/2010/main" val="29257941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343025" y="714370"/>
            <a:ext cx="10515600" cy="1325563"/>
          </a:xfrm>
        </p:spPr>
        <p:txBody>
          <a:bodyPr/>
          <a:lstStyle/>
          <a:p>
            <a:r>
              <a:rPr lang="lv-LV" b="1" dirty="0" smtClean="0"/>
              <a:t>Projekta ietvaros vēl veicamās aktivitātes</a:t>
            </a:r>
            <a:endParaRPr lang="lv-LV" dirty="0"/>
          </a:p>
        </p:txBody>
      </p:sp>
      <p:sp>
        <p:nvSpPr>
          <p:cNvPr id="3" name="Satura vietturis 2"/>
          <p:cNvSpPr>
            <a:spLocks noGrp="1"/>
          </p:cNvSpPr>
          <p:nvPr>
            <p:ph idx="1"/>
          </p:nvPr>
        </p:nvSpPr>
        <p:spPr>
          <a:xfrm>
            <a:off x="1028700" y="2244725"/>
            <a:ext cx="10515600" cy="4351338"/>
          </a:xfrm>
        </p:spPr>
        <p:txBody>
          <a:bodyPr/>
          <a:lstStyle/>
          <a:p>
            <a:pPr marL="0" indent="0">
              <a:buNone/>
            </a:pPr>
            <a:r>
              <a:rPr lang="lv-LV" u="sng" dirty="0" smtClean="0"/>
              <a:t>Ogres 1.vidusskolā:</a:t>
            </a:r>
          </a:p>
          <a:p>
            <a:r>
              <a:rPr lang="lv-LV" dirty="0" err="1" smtClean="0"/>
              <a:t>Multifunkcionālās</a:t>
            </a:r>
            <a:r>
              <a:rPr lang="lv-LV" dirty="0" smtClean="0"/>
              <a:t> zāles izbūve</a:t>
            </a:r>
          </a:p>
          <a:p>
            <a:r>
              <a:rPr lang="lv-LV" dirty="0" smtClean="0"/>
              <a:t>Dienesta viesnīcas izbūve</a:t>
            </a:r>
          </a:p>
          <a:p>
            <a:pPr marL="0" indent="0">
              <a:buNone/>
            </a:pPr>
            <a:r>
              <a:rPr lang="lv-LV" u="sng" dirty="0" smtClean="0"/>
              <a:t>Ogres valsts ģimnāzijā:</a:t>
            </a:r>
          </a:p>
          <a:p>
            <a:r>
              <a:rPr lang="lv-LV" dirty="0" smtClean="0"/>
              <a:t>Jaunas ģimnāzijas ēkas un sporta ēkas būvniecība (ieskaitot Metodiskā centra izbūvi ģimnāzijas ēkā)</a:t>
            </a:r>
          </a:p>
          <a:p>
            <a:r>
              <a:rPr lang="lv-LV" dirty="0" smtClean="0"/>
              <a:t>Jaunās ģimnāzijas un sporta ēkas aprīkojuma un mēbeļu piegāde mācību procesa nodrošināšanai</a:t>
            </a:r>
            <a:endParaRPr lang="lv-LV"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320"/>
            <a:ext cx="1343025" cy="121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ttēls 4"/>
          <p:cNvPicPr>
            <a:picLocks noChangeAspect="1"/>
          </p:cNvPicPr>
          <p:nvPr/>
        </p:nvPicPr>
        <p:blipFill>
          <a:blip r:embed="rId3"/>
          <a:stretch>
            <a:fillRect/>
          </a:stretch>
        </p:blipFill>
        <p:spPr>
          <a:xfrm>
            <a:off x="9543682" y="35320"/>
            <a:ext cx="2515395" cy="761649"/>
          </a:xfrm>
          <a:prstGeom prst="rect">
            <a:avLst/>
          </a:prstGeom>
        </p:spPr>
      </p:pic>
      <p:sp>
        <p:nvSpPr>
          <p:cNvPr id="6" name="Slaida numura vietturis 5"/>
          <p:cNvSpPr>
            <a:spLocks noGrp="1"/>
          </p:cNvSpPr>
          <p:nvPr>
            <p:ph type="sldNum" sz="quarter" idx="12"/>
          </p:nvPr>
        </p:nvSpPr>
        <p:spPr/>
        <p:txBody>
          <a:bodyPr/>
          <a:lstStyle/>
          <a:p>
            <a:fld id="{94452544-A7D1-49DA-839E-BC66B8F04B15}" type="slidenum">
              <a:rPr lang="lv-LV" smtClean="0"/>
              <a:t>4</a:t>
            </a:fld>
            <a:endParaRPr lang="lv-LV"/>
          </a:p>
        </p:txBody>
      </p:sp>
    </p:spTree>
    <p:extLst>
      <p:ext uri="{BB962C8B-B14F-4D97-AF65-F5344CB8AC3E}">
        <p14:creationId xmlns:p14="http://schemas.microsoft.com/office/powerpoint/2010/main" val="11769724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a:xfrm>
            <a:off x="1676400" y="500062"/>
            <a:ext cx="10515600" cy="1325563"/>
          </a:xfrm>
        </p:spPr>
        <p:txBody>
          <a:bodyPr>
            <a:normAutofit/>
          </a:bodyPr>
          <a:lstStyle/>
          <a:p>
            <a:r>
              <a:rPr lang="lv-LV" sz="4000" b="1" dirty="0"/>
              <a:t>Jaunā ģimnāzijas un sporta ēka</a:t>
            </a:r>
          </a:p>
        </p:txBody>
      </p:sp>
      <p:sp>
        <p:nvSpPr>
          <p:cNvPr id="3" name="Satura vietturis 2"/>
          <p:cNvSpPr>
            <a:spLocks noGrp="1"/>
          </p:cNvSpPr>
          <p:nvPr>
            <p:ph idx="1"/>
          </p:nvPr>
        </p:nvSpPr>
        <p:spPr/>
        <p:txBody>
          <a:bodyPr/>
          <a:lstStyle/>
          <a:p>
            <a:r>
              <a:rPr lang="lv-LV" dirty="0" smtClean="0"/>
              <a:t>2020.gada 16.aprīlī noslēgts Līgums </a:t>
            </a:r>
          </a:p>
          <a:p>
            <a:r>
              <a:rPr lang="lv-LV" dirty="0" smtClean="0"/>
              <a:t>2021.gada februāris-aprīlis veikta izstrādātā būvprojekta ekspertīze</a:t>
            </a:r>
          </a:p>
          <a:p>
            <a:r>
              <a:rPr lang="lv-LV" dirty="0" smtClean="0"/>
              <a:t>2021.gada maijā uzsākti būvdarbi</a:t>
            </a:r>
          </a:p>
          <a:p>
            <a:r>
              <a:rPr lang="lv-LV" smtClean="0"/>
              <a:t>2022.gada </a:t>
            </a:r>
            <a:r>
              <a:rPr lang="lv-LV" dirty="0" smtClean="0"/>
              <a:t>septembris – ēkas tiek pieņemtas ekspluatācijā</a:t>
            </a:r>
          </a:p>
          <a:p>
            <a:endParaRPr lang="lv-LV" dirty="0"/>
          </a:p>
          <a:p>
            <a:endParaRPr lang="lv-LV" dirty="0" smtClean="0"/>
          </a:p>
          <a:p>
            <a:r>
              <a:rPr lang="lv-LV" dirty="0" smtClean="0"/>
              <a:t>Kopējās līguma izmaksas 21 149 149,48 </a:t>
            </a:r>
            <a:r>
              <a:rPr lang="lv-LV" dirty="0" err="1" smtClean="0"/>
              <a:t>euro</a:t>
            </a:r>
            <a:r>
              <a:rPr lang="lv-LV" dirty="0" smtClean="0"/>
              <a:t> (bez PVN)</a:t>
            </a:r>
            <a:endParaRPr lang="lv-LV"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320"/>
            <a:ext cx="1343025" cy="121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ttēls 5"/>
          <p:cNvPicPr>
            <a:picLocks noChangeAspect="1"/>
          </p:cNvPicPr>
          <p:nvPr/>
        </p:nvPicPr>
        <p:blipFill>
          <a:blip r:embed="rId3"/>
          <a:stretch>
            <a:fillRect/>
          </a:stretch>
        </p:blipFill>
        <p:spPr>
          <a:xfrm>
            <a:off x="9543682" y="35320"/>
            <a:ext cx="2515395" cy="761649"/>
          </a:xfrm>
          <a:prstGeom prst="rect">
            <a:avLst/>
          </a:prstGeom>
        </p:spPr>
      </p:pic>
      <p:sp>
        <p:nvSpPr>
          <p:cNvPr id="7" name="Slaida numura vietturis 6"/>
          <p:cNvSpPr>
            <a:spLocks noGrp="1"/>
          </p:cNvSpPr>
          <p:nvPr>
            <p:ph type="sldNum" sz="quarter" idx="12"/>
          </p:nvPr>
        </p:nvSpPr>
        <p:spPr/>
        <p:txBody>
          <a:bodyPr/>
          <a:lstStyle/>
          <a:p>
            <a:fld id="{94452544-A7D1-49DA-839E-BC66B8F04B15}" type="slidenum">
              <a:rPr lang="lv-LV" smtClean="0"/>
              <a:t>5</a:t>
            </a:fld>
            <a:endParaRPr lang="lv-LV"/>
          </a:p>
        </p:txBody>
      </p:sp>
    </p:spTree>
    <p:extLst>
      <p:ext uri="{BB962C8B-B14F-4D97-AF65-F5344CB8AC3E}">
        <p14:creationId xmlns:p14="http://schemas.microsoft.com/office/powerpoint/2010/main" val="2036575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ctrTitle"/>
          </p:nvPr>
        </p:nvSpPr>
        <p:spPr>
          <a:xfrm>
            <a:off x="1657379" y="0"/>
            <a:ext cx="9144000" cy="1106487"/>
          </a:xfrm>
        </p:spPr>
        <p:txBody>
          <a:bodyPr>
            <a:normAutofit/>
          </a:bodyPr>
          <a:lstStyle/>
          <a:p>
            <a:r>
              <a:rPr lang="lv-LV" sz="4000" b="1" dirty="0"/>
              <a:t>Jaunā ģimnāzijas un sporta ēka</a:t>
            </a:r>
          </a:p>
        </p:txBody>
      </p:sp>
      <p:sp>
        <p:nvSpPr>
          <p:cNvPr id="3" name="Apakšvirsraksts 2"/>
          <p:cNvSpPr>
            <a:spLocks noGrp="1"/>
          </p:cNvSpPr>
          <p:nvPr>
            <p:ph type="subTitle" idx="1"/>
          </p:nvPr>
        </p:nvSpPr>
        <p:spPr>
          <a:xfrm>
            <a:off x="1495425" y="1106487"/>
            <a:ext cx="9144000" cy="5665788"/>
          </a:xfrm>
        </p:spPr>
        <p:txBody>
          <a:bodyPr>
            <a:normAutofit fontScale="40000" lnSpcReduction="20000"/>
          </a:bodyPr>
          <a:lstStyle/>
          <a:p>
            <a:pPr algn="l"/>
            <a:r>
              <a:rPr lang="lv-LV" sz="5000" b="1" dirty="0" smtClean="0"/>
              <a:t>Sākotnēji Būvuzņēmēja piedāvājumā 14 247 m2 kopplatība</a:t>
            </a:r>
          </a:p>
          <a:p>
            <a:pPr algn="l"/>
            <a:r>
              <a:rPr lang="lv-LV" sz="2900" b="1" u="sng" dirty="0" smtClean="0"/>
              <a:t>Pēc izmaiņām - ĢIMNĀZIJAS ĒKA</a:t>
            </a:r>
          </a:p>
          <a:p>
            <a:pPr algn="l"/>
            <a:r>
              <a:rPr lang="lv-LV" sz="2900" b="1" dirty="0" smtClean="0"/>
              <a:t>Būves kopējā telpu platība ir 7751.5 m</a:t>
            </a:r>
            <a:r>
              <a:rPr lang="lv-LV" sz="2900" b="1" baseline="30000" dirty="0" smtClean="0"/>
              <a:t>2</a:t>
            </a:r>
          </a:p>
          <a:p>
            <a:pPr algn="l"/>
            <a:r>
              <a:rPr lang="lv-LV" sz="3500" dirty="0" smtClean="0"/>
              <a:t>Skolas ēka veidota ņemot vērā  skolēnu </a:t>
            </a:r>
            <a:r>
              <a:rPr lang="lv-LV" sz="3400" dirty="0" smtClean="0"/>
              <a:t>vecuma grupas, lai tā būtu  saistoša un interesanta, taču vienlaikus saglabājot profila specifikai nepieciešamās prasības. Tās plānojums veidots tā, lai sniegtu plašuma sajūtu  un sasaisti ar </a:t>
            </a:r>
            <a:r>
              <a:rPr lang="lv-LV" sz="3400" dirty="0" err="1" smtClean="0"/>
              <a:t>ārtelpu</a:t>
            </a:r>
            <a:r>
              <a:rPr lang="lv-LV" sz="3400" dirty="0" smtClean="0"/>
              <a:t>. Piemēram, skolas  vestibils veidots  ar  plašu virsgaismu.</a:t>
            </a:r>
          </a:p>
          <a:p>
            <a:pPr algn="l"/>
            <a:r>
              <a:rPr lang="lv-LV" sz="3400" dirty="0" smtClean="0"/>
              <a:t>Ēkas centrālajā daļā paredzēts iekšpagalms , kurš sasaistīts ar  blakus esošo  universālo zāli. No 3. stāva  ir nodrošināta organizēta izeja uz jumta , ko paredzēts izmantot kā observatoriju, kā arī citiem nelieliem skolas pasākumiem ievērojot vides pieejamības prasības.</a:t>
            </a:r>
          </a:p>
          <a:p>
            <a:pPr algn="l"/>
            <a:r>
              <a:rPr lang="lv-LV" sz="3400" dirty="0" smtClean="0"/>
              <a:t>Klašu sadalījums ir veidots pa interešu  blokiem, kas  ne tikai  nodrošina ērtu orientēšanos skolā, bet arī atvieglos mācību procesa organizēšanu.</a:t>
            </a:r>
          </a:p>
          <a:p>
            <a:pPr algn="l"/>
            <a:r>
              <a:rPr lang="lv-LV" sz="3400" dirty="0" smtClean="0"/>
              <a:t>Paredzētā universālā zāle/auditorija   ir veidota  ar iespēju to transformēt piemērojot to dažādu funkciju pasākumiem. </a:t>
            </a:r>
          </a:p>
          <a:p>
            <a:pPr algn="l"/>
            <a:r>
              <a:rPr lang="lv-LV" sz="2900" b="1" u="sng" dirty="0" smtClean="0"/>
              <a:t>Pēc izmaiņām - SPORTA ĒKA</a:t>
            </a:r>
          </a:p>
          <a:p>
            <a:pPr algn="l"/>
            <a:r>
              <a:rPr lang="lv-LV" sz="2900" b="1" dirty="0" smtClean="0"/>
              <a:t>Būves kopējā telpu platība ir 7225.8 m</a:t>
            </a:r>
            <a:r>
              <a:rPr lang="lv-LV" sz="2900" b="1" baseline="30000" dirty="0" smtClean="0"/>
              <a:t>2</a:t>
            </a:r>
          </a:p>
          <a:p>
            <a:pPr algn="l">
              <a:lnSpc>
                <a:spcPct val="120000"/>
              </a:lnSpc>
            </a:pPr>
            <a:r>
              <a:rPr lang="lv-LV" sz="3400" dirty="0" smtClean="0"/>
              <a:t>Ikdienas režīmā Sporta ēku paredzēts izmantot Skolas sporta nodarbību vajadzībām,  bet ārpus mācību laika tā būs pieejama Ogres novada sporta organizācijām, klubiem un individuālajiem sportistiem. </a:t>
            </a:r>
          </a:p>
          <a:p>
            <a:pPr algn="l">
              <a:lnSpc>
                <a:spcPct val="120000"/>
              </a:lnSpc>
            </a:pPr>
            <a:r>
              <a:rPr lang="lv-LV" sz="3400" dirty="0" smtClean="0"/>
              <a:t>Sporta ēkas pamatfunkcija ir vieglatlētikas manēža, ar skrejceļa apļa iekšpusē izvietotu komandu spēļu laukumu, kas nodrošina iespēju organizēt sacensības un </a:t>
            </a:r>
            <a:r>
              <a:rPr lang="lv-LV" sz="3400" dirty="0" err="1" smtClean="0"/>
              <a:t>treniņdarbu</a:t>
            </a:r>
            <a:r>
              <a:rPr lang="lv-LV" sz="3400" dirty="0" smtClean="0"/>
              <a:t> vieglatlētikā, volejbolā, basketbolā, rokas bumbā un florbolā. Vieglatlētikas manēžā paredzēti IAAF prasībām atbilstoši vieglatlētikas sektori – 200m skrejceļš aplī ar 4 celiņiem, 60m sprinta skrejceļš ar 6 celiņiem, sektori kārts lekšanai, </a:t>
            </a:r>
            <a:r>
              <a:rPr lang="lv-LV" sz="3400" dirty="0" err="1" smtClean="0"/>
              <a:t>tāllēkšanai</a:t>
            </a:r>
            <a:r>
              <a:rPr lang="lv-LV" sz="3400" dirty="0" smtClean="0"/>
              <a:t>, </a:t>
            </a:r>
            <a:r>
              <a:rPr lang="lv-LV" sz="3400" dirty="0" err="1" smtClean="0"/>
              <a:t>trīssoļlēkšanai</a:t>
            </a:r>
            <a:r>
              <a:rPr lang="lv-LV" sz="3400" dirty="0" smtClean="0"/>
              <a:t>, augstlēkšanai un lodes grūšanai. Līdztekus galvenajai arēnai, ēkā paredzētas arī trenažieru, grupu nodarbību, horeogrāfijas un cīņas sporta veidu zāles.</a:t>
            </a:r>
          </a:p>
          <a:p>
            <a:pPr algn="l">
              <a:lnSpc>
                <a:spcPct val="120000"/>
              </a:lnSpc>
            </a:pPr>
            <a:r>
              <a:rPr lang="lv-LV" sz="3400" dirty="0" smtClean="0"/>
              <a:t>Vieglatlētikas režīmā halles ietilpība ir 600 skatītāju, bet komandu sporta sacensības jaunajā arēnā būs iespējams apmeklēt 1700 skatītājiem, kā arī ir paredzēta infrastruktūra spēļu  TV translācijai.</a:t>
            </a:r>
          </a:p>
          <a:p>
            <a:pPr algn="l"/>
            <a:endParaRPr lang="lv-LV" sz="2900" b="1" dirty="0" smtClean="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320"/>
            <a:ext cx="1343025" cy="121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ttēls 5"/>
          <p:cNvPicPr>
            <a:picLocks noChangeAspect="1"/>
          </p:cNvPicPr>
          <p:nvPr/>
        </p:nvPicPr>
        <p:blipFill>
          <a:blip r:embed="rId3"/>
          <a:stretch>
            <a:fillRect/>
          </a:stretch>
        </p:blipFill>
        <p:spPr>
          <a:xfrm>
            <a:off x="9543682" y="35320"/>
            <a:ext cx="2515395" cy="761649"/>
          </a:xfrm>
          <a:prstGeom prst="rect">
            <a:avLst/>
          </a:prstGeom>
        </p:spPr>
      </p:pic>
      <p:sp>
        <p:nvSpPr>
          <p:cNvPr id="7" name="Slaida numura vietturis 6"/>
          <p:cNvSpPr>
            <a:spLocks noGrp="1"/>
          </p:cNvSpPr>
          <p:nvPr>
            <p:ph type="sldNum" sz="quarter" idx="12"/>
          </p:nvPr>
        </p:nvSpPr>
        <p:spPr/>
        <p:txBody>
          <a:bodyPr/>
          <a:lstStyle/>
          <a:p>
            <a:fld id="{94452544-A7D1-49DA-839E-BC66B8F04B15}" type="slidenum">
              <a:rPr lang="lv-LV" smtClean="0"/>
              <a:t>6</a:t>
            </a:fld>
            <a:endParaRPr lang="lv-LV"/>
          </a:p>
        </p:txBody>
      </p:sp>
    </p:spTree>
    <p:extLst>
      <p:ext uri="{BB962C8B-B14F-4D97-AF65-F5344CB8AC3E}">
        <p14:creationId xmlns:p14="http://schemas.microsoft.com/office/powerpoint/2010/main" val="1968528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ctrTitle"/>
          </p:nvPr>
        </p:nvSpPr>
        <p:spPr>
          <a:xfrm>
            <a:off x="1485900" y="541338"/>
            <a:ext cx="9144000" cy="477837"/>
          </a:xfrm>
        </p:spPr>
        <p:txBody>
          <a:bodyPr>
            <a:noAutofit/>
          </a:bodyPr>
          <a:lstStyle/>
          <a:p>
            <a:r>
              <a:rPr lang="lv-LV" sz="4000" b="1" dirty="0"/>
              <a:t>Jaunā ģimnāzijas un sporta ēka</a:t>
            </a:r>
          </a:p>
        </p:txBody>
      </p:sp>
      <p:sp>
        <p:nvSpPr>
          <p:cNvPr id="3" name="Apakšvirsraksts 2"/>
          <p:cNvSpPr>
            <a:spLocks noGrp="1"/>
          </p:cNvSpPr>
          <p:nvPr>
            <p:ph type="subTitle" idx="1"/>
          </p:nvPr>
        </p:nvSpPr>
        <p:spPr>
          <a:xfrm>
            <a:off x="1419225" y="1409699"/>
            <a:ext cx="9144000" cy="5057775"/>
          </a:xfrm>
        </p:spPr>
        <p:txBody>
          <a:bodyPr>
            <a:normAutofit fontScale="85000" lnSpcReduction="20000"/>
          </a:bodyPr>
          <a:lstStyle/>
          <a:p>
            <a:r>
              <a:rPr lang="lv-LV" sz="2800" u="sng" dirty="0" smtClean="0"/>
              <a:t>Veiktās izmaiņas projektēšanas laikā</a:t>
            </a:r>
          </a:p>
          <a:p>
            <a:pPr marL="342900" indent="-342900" algn="l">
              <a:buFont typeface="Arial" panose="020B0604020202020204" pitchFamily="34" charset="0"/>
              <a:buChar char="•"/>
            </a:pPr>
            <a:r>
              <a:rPr lang="lv-LV" dirty="0" smtClean="0"/>
              <a:t>Lai organizētu paralēlu mācību procesu </a:t>
            </a:r>
            <a:r>
              <a:rPr lang="lv-LV" u="sng" dirty="0" smtClean="0"/>
              <a:t>auditorijā (230 skolēniem)</a:t>
            </a:r>
            <a:r>
              <a:rPr lang="lv-LV" dirty="0" smtClean="0"/>
              <a:t> un </a:t>
            </a:r>
            <a:r>
              <a:rPr lang="lv-LV" u="sng" dirty="0" smtClean="0"/>
              <a:t>publisko pasākumu un mēģinājumu telpā (160 skatītāju vietas)</a:t>
            </a:r>
            <a:r>
              <a:rPr lang="lv-LV" dirty="0" smtClean="0"/>
              <a:t>, tika pieņemts risinājums veidot viegli transformējamu - bīdāmo sienu starp telpām monolītās sienas vietā</a:t>
            </a:r>
          </a:p>
          <a:p>
            <a:pPr marL="342900" indent="-342900" algn="l">
              <a:buFont typeface="Arial" panose="020B0604020202020204" pitchFamily="34" charset="0"/>
              <a:buChar char="•"/>
            </a:pPr>
            <a:r>
              <a:rPr lang="lv-LV" dirty="0" smtClean="0"/>
              <a:t>Mācību, mūzikas ierakstu studija un mēģinājumu telpa. Telpa līdz pat 30 skolēniem. Taisnstūra telpa, telpas  garums ne lielāks kā 12m. Telpā jānodrošina dabiska dienas gaisma un telpas funkcijai atbilstoši akustikas risinājumi</a:t>
            </a:r>
          </a:p>
          <a:p>
            <a:pPr marL="342900" indent="-342900" algn="l">
              <a:buFont typeface="Arial" panose="020B0604020202020204" pitchFamily="34" charset="0"/>
              <a:buChar char="•"/>
            </a:pPr>
            <a:r>
              <a:rPr lang="lv-LV" dirty="0" smtClean="0"/>
              <a:t>Terases izbūve uz ģimnāzijas ēkas jumta 300m2 platībā ievērojot drošības un vides pieejamības prasības</a:t>
            </a:r>
          </a:p>
          <a:p>
            <a:pPr marL="342900" indent="-342900" algn="l">
              <a:buFont typeface="Arial" panose="020B0604020202020204" pitchFamily="34" charset="0"/>
              <a:buChar char="•"/>
            </a:pPr>
            <a:r>
              <a:rPr lang="lv-LV" dirty="0" smtClean="0"/>
              <a:t>Izmaiņas galvenajā fasādē (Z); sānu fasādes (R un A) un aizmugurējās fasādē (D) . Veidota ar moderniem arhitektoniskiem risinājumiem. Ilgtspējīgs un no uzturēšanas viedokļa labāks risinājums. Sakarā ar to ka mainās fasāžu risinājumi mainās arī logu konceptuālais risinājums. Uz fasādēm ir paredzēts izveidot “nepārtrauktās” logu joslas saglabājot arhitektoniskās līnijas.</a:t>
            </a:r>
          </a:p>
          <a:p>
            <a:pPr marL="342900" indent="-342900" algn="l">
              <a:buFont typeface="Arial" panose="020B0604020202020204" pitchFamily="34" charset="0"/>
              <a:buChar char="•"/>
            </a:pPr>
            <a:r>
              <a:rPr lang="lv-LV" dirty="0" smtClean="0"/>
              <a:t>Papildu meliorācijas sistēmas izveide -  grāvja aptuvenie parametri: platums 4m; dziļums 1,5m; kopējais garums 120m. Ūdens savākšana nepieciešama dēļ </a:t>
            </a:r>
            <a:r>
              <a:rPr lang="lv-LV" dirty="0" err="1" smtClean="0"/>
              <a:t>uzbērtē</a:t>
            </a:r>
            <a:r>
              <a:rPr lang="lv-LV" dirty="0" smtClean="0"/>
              <a:t> blakus esošā kalna bijušajā Ikšķiles novada teritorijā. Cauruļvads </a:t>
            </a:r>
            <a:r>
              <a:rPr lang="lv-LV" dirty="0" err="1" smtClean="0"/>
              <a:t>virsūdens</a:t>
            </a:r>
            <a:r>
              <a:rPr lang="lv-LV" dirty="0" smtClean="0"/>
              <a:t> savākšanai un novadīšanai līdz kolektoram Meža prospektā ap 150 metri. Līdz ar to jāpalielina (no d500mm uz d800mm) maģistrālais lietus ūdens kanalizācijas posms Meža prospektā gar skolas un sporta ēku. </a:t>
            </a:r>
          </a:p>
          <a:p>
            <a:pPr marL="342900" indent="-342900" algn="l">
              <a:buFont typeface="Arial" panose="020B0604020202020204" pitchFamily="34" charset="0"/>
              <a:buChar char="•"/>
            </a:pPr>
            <a:endParaRPr lang="lv-LV" dirty="0" smtClean="0"/>
          </a:p>
          <a:p>
            <a:pPr marL="342900" indent="-342900" algn="l">
              <a:buFont typeface="Arial" panose="020B0604020202020204" pitchFamily="34" charset="0"/>
              <a:buChar char="•"/>
            </a:pPr>
            <a:endParaRPr lang="lv-LV" dirty="0" smtClean="0"/>
          </a:p>
          <a:p>
            <a:pPr marL="342900" indent="-342900" algn="l">
              <a:buFont typeface="Arial" panose="020B0604020202020204" pitchFamily="34" charset="0"/>
              <a:buChar char="•"/>
            </a:pPr>
            <a:endParaRPr lang="lv-LV" dirty="0" smtClean="0"/>
          </a:p>
          <a:p>
            <a:pPr marL="342900" indent="-342900" algn="l">
              <a:buFont typeface="Arial" panose="020B0604020202020204" pitchFamily="34" charset="0"/>
              <a:buChar char="•"/>
            </a:pPr>
            <a:endParaRPr lang="lv-LV" dirty="0" smtClean="0"/>
          </a:p>
          <a:p>
            <a:pPr marL="342900" indent="-342900" algn="l">
              <a:buFont typeface="Arial" panose="020B0604020202020204" pitchFamily="34" charset="0"/>
              <a:buChar char="•"/>
            </a:pPr>
            <a:endParaRPr lang="lv-LV"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5320"/>
            <a:ext cx="1343025" cy="121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ttēls 5"/>
          <p:cNvPicPr>
            <a:picLocks noChangeAspect="1"/>
          </p:cNvPicPr>
          <p:nvPr/>
        </p:nvPicPr>
        <p:blipFill>
          <a:blip r:embed="rId3"/>
          <a:stretch>
            <a:fillRect/>
          </a:stretch>
        </p:blipFill>
        <p:spPr>
          <a:xfrm>
            <a:off x="9543682" y="35320"/>
            <a:ext cx="2515395" cy="761649"/>
          </a:xfrm>
          <a:prstGeom prst="rect">
            <a:avLst/>
          </a:prstGeom>
        </p:spPr>
      </p:pic>
      <p:sp>
        <p:nvSpPr>
          <p:cNvPr id="7" name="Slaida numura vietturis 6"/>
          <p:cNvSpPr>
            <a:spLocks noGrp="1"/>
          </p:cNvSpPr>
          <p:nvPr>
            <p:ph type="sldNum" sz="quarter" idx="12"/>
          </p:nvPr>
        </p:nvSpPr>
        <p:spPr/>
        <p:txBody>
          <a:bodyPr/>
          <a:lstStyle/>
          <a:p>
            <a:fld id="{94452544-A7D1-49DA-839E-BC66B8F04B15}" type="slidenum">
              <a:rPr lang="lv-LV" smtClean="0"/>
              <a:t>7</a:t>
            </a:fld>
            <a:endParaRPr lang="lv-LV"/>
          </a:p>
        </p:txBody>
      </p:sp>
    </p:spTree>
    <p:extLst>
      <p:ext uri="{BB962C8B-B14F-4D97-AF65-F5344CB8AC3E}">
        <p14:creationId xmlns:p14="http://schemas.microsoft.com/office/powerpoint/2010/main" val="33984382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p:cNvSpPr>
            <a:spLocks noGrp="1"/>
          </p:cNvSpPr>
          <p:nvPr>
            <p:ph type="title"/>
          </p:nvPr>
        </p:nvSpPr>
        <p:spPr/>
        <p:txBody>
          <a:bodyPr>
            <a:normAutofit/>
          </a:bodyPr>
          <a:lstStyle/>
          <a:p>
            <a:pPr algn="ctr"/>
            <a:r>
              <a:rPr lang="lv-LV" sz="4000" dirty="0" smtClean="0"/>
              <a:t>SĀKOTNĒJAIS PIEDĀVĀJUMS</a:t>
            </a:r>
            <a:endParaRPr lang="lv-LV" sz="4000" dirty="0"/>
          </a:p>
        </p:txBody>
      </p:sp>
      <p:pic>
        <p:nvPicPr>
          <p:cNvPr id="9" name="Attēls 8"/>
          <p:cNvPicPr>
            <a:picLocks noChangeAspect="1"/>
          </p:cNvPicPr>
          <p:nvPr/>
        </p:nvPicPr>
        <p:blipFill>
          <a:blip r:embed="rId2"/>
          <a:stretch>
            <a:fillRect/>
          </a:stretch>
        </p:blipFill>
        <p:spPr>
          <a:xfrm>
            <a:off x="0" y="3424530"/>
            <a:ext cx="12192000" cy="8939"/>
          </a:xfrm>
          <a:prstGeom prst="rect">
            <a:avLst/>
          </a:prstGeom>
        </p:spPr>
      </p:pic>
      <p:pic>
        <p:nvPicPr>
          <p:cNvPr id="11" name="Satura vietturis 10"/>
          <p:cNvPicPr>
            <a:picLocks noGrp="1" noChangeAspect="1"/>
          </p:cNvPicPr>
          <p:nvPr>
            <p:ph sz="half" idx="1"/>
          </p:nvPr>
        </p:nvPicPr>
        <p:blipFill>
          <a:blip r:embed="rId3"/>
          <a:stretch>
            <a:fillRect/>
          </a:stretch>
        </p:blipFill>
        <p:spPr>
          <a:xfrm>
            <a:off x="723900" y="1307800"/>
            <a:ext cx="10372725" cy="5718187"/>
          </a:xfrm>
          <a:prstGeom prst="rect">
            <a:avLst/>
          </a:prstGeom>
        </p:spPr>
      </p:pic>
      <p:sp>
        <p:nvSpPr>
          <p:cNvPr id="12" name="Slaida numura vietturis 11"/>
          <p:cNvSpPr>
            <a:spLocks noGrp="1"/>
          </p:cNvSpPr>
          <p:nvPr>
            <p:ph type="sldNum" sz="quarter" idx="12"/>
          </p:nvPr>
        </p:nvSpPr>
        <p:spPr/>
        <p:txBody>
          <a:bodyPr/>
          <a:lstStyle/>
          <a:p>
            <a:fld id="{94452544-A7D1-49DA-839E-BC66B8F04B15}" type="slidenum">
              <a:rPr lang="lv-LV" smtClean="0"/>
              <a:t>8</a:t>
            </a:fld>
            <a:endParaRPr lang="lv-LV"/>
          </a:p>
        </p:txBody>
      </p:sp>
    </p:spTree>
    <p:extLst>
      <p:ext uri="{BB962C8B-B14F-4D97-AF65-F5344CB8AC3E}">
        <p14:creationId xmlns:p14="http://schemas.microsoft.com/office/powerpoint/2010/main" val="2594068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ttēls 2"/>
          <p:cNvPicPr>
            <a:picLocks noChangeAspect="1"/>
          </p:cNvPicPr>
          <p:nvPr/>
        </p:nvPicPr>
        <p:blipFill>
          <a:blip r:embed="rId2"/>
          <a:stretch>
            <a:fillRect/>
          </a:stretch>
        </p:blipFill>
        <p:spPr>
          <a:xfrm>
            <a:off x="0" y="55004"/>
            <a:ext cx="12192000" cy="6747992"/>
          </a:xfrm>
          <a:prstGeom prst="rect">
            <a:avLst/>
          </a:prstGeom>
        </p:spPr>
      </p:pic>
      <p:sp>
        <p:nvSpPr>
          <p:cNvPr id="2" name="Virsraksts 1"/>
          <p:cNvSpPr>
            <a:spLocks noGrp="1"/>
          </p:cNvSpPr>
          <p:nvPr>
            <p:ph type="title"/>
          </p:nvPr>
        </p:nvSpPr>
        <p:spPr/>
        <p:txBody>
          <a:bodyPr>
            <a:normAutofit/>
          </a:bodyPr>
          <a:lstStyle/>
          <a:p>
            <a:pPr algn="ctr"/>
            <a:r>
              <a:rPr lang="lv-LV" sz="4000" dirty="0" smtClean="0"/>
              <a:t>Jaunais risinājums</a:t>
            </a:r>
            <a:endParaRPr lang="lv-LV" sz="40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320"/>
            <a:ext cx="1343025" cy="1210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ttēls 5"/>
          <p:cNvPicPr>
            <a:picLocks noChangeAspect="1"/>
          </p:cNvPicPr>
          <p:nvPr/>
        </p:nvPicPr>
        <p:blipFill>
          <a:blip r:embed="rId4"/>
          <a:stretch>
            <a:fillRect/>
          </a:stretch>
        </p:blipFill>
        <p:spPr>
          <a:xfrm>
            <a:off x="9543682" y="35320"/>
            <a:ext cx="2515395" cy="761649"/>
          </a:xfrm>
          <a:prstGeom prst="rect">
            <a:avLst/>
          </a:prstGeom>
        </p:spPr>
      </p:pic>
      <p:sp>
        <p:nvSpPr>
          <p:cNvPr id="7" name="Slaida numura vietturis 6"/>
          <p:cNvSpPr>
            <a:spLocks noGrp="1"/>
          </p:cNvSpPr>
          <p:nvPr>
            <p:ph type="sldNum" sz="quarter" idx="12"/>
          </p:nvPr>
        </p:nvSpPr>
        <p:spPr/>
        <p:txBody>
          <a:bodyPr/>
          <a:lstStyle/>
          <a:p>
            <a:fld id="{94452544-A7D1-49DA-839E-BC66B8F04B15}" type="slidenum">
              <a:rPr lang="lv-LV" smtClean="0"/>
              <a:t>9</a:t>
            </a:fld>
            <a:endParaRPr lang="lv-LV"/>
          </a:p>
        </p:txBody>
      </p:sp>
    </p:spTree>
    <p:extLst>
      <p:ext uri="{BB962C8B-B14F-4D97-AF65-F5344CB8AC3E}">
        <p14:creationId xmlns:p14="http://schemas.microsoft.com/office/powerpoint/2010/main" val="2007106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1390</TotalTime>
  <Words>791</Words>
  <Application>Microsoft Office PowerPoint</Application>
  <PresentationFormat>Platekrāna</PresentationFormat>
  <Paragraphs>149</Paragraphs>
  <Slides>15</Slides>
  <Notes>1</Notes>
  <HiddenSlides>0</HiddenSlides>
  <MMClips>0</MMClips>
  <ScaleCrop>false</ScaleCrop>
  <HeadingPairs>
    <vt:vector size="6" baseType="variant">
      <vt:variant>
        <vt:lpstr>Lietotie fonti</vt:lpstr>
      </vt:variant>
      <vt:variant>
        <vt:i4>4</vt:i4>
      </vt:variant>
      <vt:variant>
        <vt:lpstr>Dizains</vt:lpstr>
      </vt:variant>
      <vt:variant>
        <vt:i4>1</vt:i4>
      </vt:variant>
      <vt:variant>
        <vt:lpstr>Slaidu virsraksti</vt:lpstr>
      </vt:variant>
      <vt:variant>
        <vt:i4>15</vt:i4>
      </vt:variant>
    </vt:vector>
  </HeadingPairs>
  <TitlesOfParts>
    <vt:vector size="20" baseType="lpstr">
      <vt:lpstr>Arial</vt:lpstr>
      <vt:lpstr>Calibri</vt:lpstr>
      <vt:lpstr>Calibri Light</vt:lpstr>
      <vt:lpstr>Times New Roman</vt:lpstr>
      <vt:lpstr>Office dizains</vt:lpstr>
      <vt:lpstr>Uzlabot vispārējās izglītības iestāžu mācību vidi Ogres novadā ES līdzfinansējuma vienošanās Nr.8.1.2.0/17/I/008 “Uzlabot vispārējās izglītības iestāžu mācību vidi Ogres novadā</vt:lpstr>
      <vt:lpstr>“Uzlabot vispārējās izglītības iestāžu mācību vidi Ogres novadā” </vt:lpstr>
      <vt:lpstr>Projekta ietvaros līdz šim realizētās aktivitātes</vt:lpstr>
      <vt:lpstr>Projekta ietvaros vēl veicamās aktivitātes</vt:lpstr>
      <vt:lpstr>Jaunā ģimnāzijas un sporta ēka</vt:lpstr>
      <vt:lpstr>Jaunā ģimnāzijas un sporta ēka</vt:lpstr>
      <vt:lpstr>Jaunā ģimnāzijas un sporta ēka</vt:lpstr>
      <vt:lpstr>SĀKOTNĒJAIS PIEDĀVĀJUMS</vt:lpstr>
      <vt:lpstr>Jaunais risinājums</vt:lpstr>
      <vt:lpstr>PowerPoint prezentācija</vt:lpstr>
      <vt:lpstr>Jaunais risinājums</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Uzlabot vispārējās izglītības iestāžu mācību vidi Ogres novadā</dc:title>
  <dc:creator>Edgars Asars</dc:creator>
  <cp:lastModifiedBy>Edgars Asars</cp:lastModifiedBy>
  <cp:revision>23</cp:revision>
  <cp:lastPrinted>2021-07-22T05:45:49Z</cp:lastPrinted>
  <dcterms:created xsi:type="dcterms:W3CDTF">2021-07-21T06:38:32Z</dcterms:created>
  <dcterms:modified xsi:type="dcterms:W3CDTF">2021-07-22T07:25:31Z</dcterms:modified>
</cp:coreProperties>
</file>